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bin" ContentType="application/vnd.ms-office.legacyDiagramTex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4" r:id="rId1"/>
    <p:sldMasterId id="2147483761" r:id="rId2"/>
  </p:sldMasterIdLst>
  <p:notesMasterIdLst>
    <p:notesMasterId r:id="rId32"/>
  </p:notesMasterIdLst>
  <p:handoutMasterIdLst>
    <p:handoutMasterId r:id="rId33"/>
  </p:handoutMasterIdLst>
  <p:sldIdLst>
    <p:sldId id="274" r:id="rId3"/>
    <p:sldId id="256" r:id="rId4"/>
    <p:sldId id="277" r:id="rId5"/>
    <p:sldId id="276" r:id="rId6"/>
    <p:sldId id="261" r:id="rId7"/>
    <p:sldId id="262" r:id="rId8"/>
    <p:sldId id="263" r:id="rId9"/>
    <p:sldId id="291" r:id="rId10"/>
    <p:sldId id="279" r:id="rId11"/>
    <p:sldId id="280" r:id="rId12"/>
    <p:sldId id="265" r:id="rId13"/>
    <p:sldId id="281" r:id="rId14"/>
    <p:sldId id="282" r:id="rId15"/>
    <p:sldId id="283" r:id="rId16"/>
    <p:sldId id="287" r:id="rId17"/>
    <p:sldId id="266" r:id="rId18"/>
    <p:sldId id="295" r:id="rId19"/>
    <p:sldId id="285" r:id="rId20"/>
    <p:sldId id="269" r:id="rId21"/>
    <p:sldId id="284" r:id="rId22"/>
    <p:sldId id="286" r:id="rId23"/>
    <p:sldId id="268" r:id="rId24"/>
    <p:sldId id="288" r:id="rId25"/>
    <p:sldId id="289" r:id="rId26"/>
    <p:sldId id="290" r:id="rId27"/>
    <p:sldId id="292" r:id="rId28"/>
    <p:sldId id="296" r:id="rId29"/>
    <p:sldId id="293" r:id="rId30"/>
    <p:sldId id="294" r:id="rId31"/>
  </p:sldIdLst>
  <p:sldSz cx="9144000" cy="6858000" type="screen4x3"/>
  <p:notesSz cx="6858000" cy="9144000"/>
  <p:defaultTextStyle>
    <a:defPPr>
      <a:defRPr lang="en-US"/>
    </a:defPPr>
    <a:lvl1pPr algn="l" rtl="0" fontAlgn="base">
      <a:spcBef>
        <a:spcPct val="0"/>
      </a:spcBef>
      <a:spcAft>
        <a:spcPct val="0"/>
      </a:spcAft>
      <a:defRPr sz="1000" kern="1200">
        <a:solidFill>
          <a:schemeClr val="tx1"/>
        </a:solidFill>
        <a:latin typeface="Arial" charset="0"/>
        <a:ea typeface="+mn-ea"/>
        <a:cs typeface="Arial" charset="0"/>
      </a:defRPr>
    </a:lvl1pPr>
    <a:lvl2pPr marL="457200" algn="l" rtl="0" fontAlgn="base">
      <a:spcBef>
        <a:spcPct val="0"/>
      </a:spcBef>
      <a:spcAft>
        <a:spcPct val="0"/>
      </a:spcAft>
      <a:defRPr sz="1000" kern="1200">
        <a:solidFill>
          <a:schemeClr val="tx1"/>
        </a:solidFill>
        <a:latin typeface="Arial" charset="0"/>
        <a:ea typeface="+mn-ea"/>
        <a:cs typeface="Arial" charset="0"/>
      </a:defRPr>
    </a:lvl2pPr>
    <a:lvl3pPr marL="914400" algn="l" rtl="0" fontAlgn="base">
      <a:spcBef>
        <a:spcPct val="0"/>
      </a:spcBef>
      <a:spcAft>
        <a:spcPct val="0"/>
      </a:spcAft>
      <a:defRPr sz="1000" kern="1200">
        <a:solidFill>
          <a:schemeClr val="tx1"/>
        </a:solidFill>
        <a:latin typeface="Arial" charset="0"/>
        <a:ea typeface="+mn-ea"/>
        <a:cs typeface="Arial" charset="0"/>
      </a:defRPr>
    </a:lvl3pPr>
    <a:lvl4pPr marL="1371600" algn="l" rtl="0" fontAlgn="base">
      <a:spcBef>
        <a:spcPct val="0"/>
      </a:spcBef>
      <a:spcAft>
        <a:spcPct val="0"/>
      </a:spcAft>
      <a:defRPr sz="1000" kern="1200">
        <a:solidFill>
          <a:schemeClr val="tx1"/>
        </a:solidFill>
        <a:latin typeface="Arial" charset="0"/>
        <a:ea typeface="+mn-ea"/>
        <a:cs typeface="Arial" charset="0"/>
      </a:defRPr>
    </a:lvl4pPr>
    <a:lvl5pPr marL="1828800" algn="l" rtl="0" fontAlgn="base">
      <a:spcBef>
        <a:spcPct val="0"/>
      </a:spcBef>
      <a:spcAft>
        <a:spcPct val="0"/>
      </a:spcAft>
      <a:defRPr sz="1000" kern="1200">
        <a:solidFill>
          <a:schemeClr val="tx1"/>
        </a:solidFill>
        <a:latin typeface="Arial" charset="0"/>
        <a:ea typeface="+mn-ea"/>
        <a:cs typeface="Arial" charset="0"/>
      </a:defRPr>
    </a:lvl5pPr>
    <a:lvl6pPr marL="2286000" algn="l" defTabSz="914400" rtl="0" eaLnBrk="1" latinLnBrk="0" hangingPunct="1">
      <a:defRPr sz="1000" kern="1200">
        <a:solidFill>
          <a:schemeClr val="tx1"/>
        </a:solidFill>
        <a:latin typeface="Arial" charset="0"/>
        <a:ea typeface="+mn-ea"/>
        <a:cs typeface="Arial" charset="0"/>
      </a:defRPr>
    </a:lvl6pPr>
    <a:lvl7pPr marL="2743200" algn="l" defTabSz="914400" rtl="0" eaLnBrk="1" latinLnBrk="0" hangingPunct="1">
      <a:defRPr sz="1000" kern="1200">
        <a:solidFill>
          <a:schemeClr val="tx1"/>
        </a:solidFill>
        <a:latin typeface="Arial" charset="0"/>
        <a:ea typeface="+mn-ea"/>
        <a:cs typeface="Arial" charset="0"/>
      </a:defRPr>
    </a:lvl7pPr>
    <a:lvl8pPr marL="3200400" algn="l" defTabSz="914400" rtl="0" eaLnBrk="1" latinLnBrk="0" hangingPunct="1">
      <a:defRPr sz="1000" kern="1200">
        <a:solidFill>
          <a:schemeClr val="tx1"/>
        </a:solidFill>
        <a:latin typeface="Arial" charset="0"/>
        <a:ea typeface="+mn-ea"/>
        <a:cs typeface="Arial" charset="0"/>
      </a:defRPr>
    </a:lvl8pPr>
    <a:lvl9pPr marL="3657600" algn="l" defTabSz="914400" rtl="0" eaLnBrk="1" latinLnBrk="0" hangingPunct="1">
      <a:defRPr sz="10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A9EDE0"/>
    <a:srgbClr val="CC0066"/>
    <a:srgbClr val="FF6600"/>
    <a:srgbClr val="000099"/>
    <a:srgbClr val="CCECFF"/>
    <a:srgbClr val="CCFFFF"/>
    <a:srgbClr val="FADA7A"/>
    <a:srgbClr val="FDF1D7"/>
  </p:clrMru>
</p:presentationPr>
</file>

<file path=ppt/tableStyles.xml><?xml version="1.0" encoding="utf-8"?>
<a:tblStyleLst xmlns:a="http://schemas.openxmlformats.org/drawingml/2006/main" def="{B301B821-A1FF-4177-AEE7-76D212191A09}"/>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7" autoAdjust="0"/>
    <p:restoredTop sz="94595" autoAdjust="0"/>
  </p:normalViewPr>
  <p:slideViewPr>
    <p:cSldViewPr>
      <p:cViewPr>
        <p:scale>
          <a:sx n="66" d="100"/>
          <a:sy n="66" d="100"/>
        </p:scale>
        <p:origin x="-1488" y="-84"/>
      </p:cViewPr>
      <p:guideLst>
        <p:guide orient="horz" pos="2160"/>
        <p:guide pos="2880"/>
      </p:guideLst>
    </p:cSldViewPr>
  </p:slideViewPr>
  <p:outlineViewPr>
    <p:cViewPr>
      <p:scale>
        <a:sx n="1" d="1"/>
        <a:sy n="1" d="1"/>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microsoft.com/office/2006/relationships/legacyDocTextInfo" Target="legacyDocTextInfo.bin"/><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 Id="rId4" Type="http://schemas.microsoft.com/office/2006/relationships/legacyDiagramText" Target="legacyDiagramText4.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a:lstStyle>
            <a:lvl1pPr fontAlgn="auto">
              <a:spcBef>
                <a:spcPts val="0"/>
              </a:spcBef>
              <a:spcAft>
                <a:spcPts val="0"/>
              </a:spcAft>
              <a:defRPr sz="1800">
                <a:latin typeface="+mn-lt"/>
                <a:cs typeface="+mn-cs"/>
              </a:defRPr>
            </a:lvl1pPr>
          </a:lstStyle>
          <a:p>
            <a:pPr>
              <a:defRPr/>
            </a:pPr>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a:lstStyle>
            <a:lvl1pPr fontAlgn="auto">
              <a:spcBef>
                <a:spcPts val="0"/>
              </a:spcBef>
              <a:spcAft>
                <a:spcPts val="0"/>
              </a:spcAft>
              <a:defRPr sz="1800">
                <a:latin typeface="+mn-lt"/>
                <a:cs typeface="+mn-cs"/>
              </a:defRPr>
            </a:lvl1pPr>
          </a:lstStyle>
          <a:p>
            <a:pPr>
              <a:defRPr/>
            </a:pPr>
            <a:fld id="{40DE4382-4175-49FA-A55C-9D06983B33A9}" type="datetimeFigureOut">
              <a:rPr lang="en-US"/>
              <a:pPr>
                <a:defRPr/>
              </a:pPr>
              <a:t>10/17/2013</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a:lstStyle>
            <a:lvl1pPr fontAlgn="auto">
              <a:spcBef>
                <a:spcPts val="0"/>
              </a:spcBef>
              <a:spcAft>
                <a:spcPts val="0"/>
              </a:spcAft>
              <a:defRPr sz="1800">
                <a:latin typeface="+mn-lt"/>
                <a:cs typeface="+mn-cs"/>
              </a:defRPr>
            </a:lvl1pPr>
          </a:lstStyle>
          <a:p>
            <a:pPr>
              <a:defRPr/>
            </a:pPr>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a:lstStyle>
            <a:lvl1pPr fontAlgn="auto">
              <a:spcBef>
                <a:spcPts val="0"/>
              </a:spcBef>
              <a:spcAft>
                <a:spcPts val="0"/>
              </a:spcAft>
              <a:defRPr sz="1800">
                <a:latin typeface="+mn-lt"/>
                <a:cs typeface="+mn-cs"/>
              </a:defRPr>
            </a:lvl1pPr>
          </a:lstStyle>
          <a:p>
            <a:pPr>
              <a:defRPr/>
            </a:pPr>
            <a:fld id="{FD17F16D-6798-41E1-AE02-09EE0FA82A4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a:lstStyle>
            <a:lvl1pPr fontAlgn="auto">
              <a:spcBef>
                <a:spcPts val="0"/>
              </a:spcBef>
              <a:spcAft>
                <a:spcPts val="0"/>
              </a:spcAft>
              <a:defRPr sz="1800">
                <a:latin typeface="+mn-lt"/>
                <a:cs typeface="+mn-cs"/>
              </a:defRPr>
            </a:lvl1pPr>
          </a:lstStyle>
          <a:p>
            <a:pPr>
              <a:defRPr/>
            </a:pPr>
            <a:endParaRPr lang="en-US"/>
          </a:p>
        </p:txBody>
      </p:sp>
      <p:sp>
        <p:nvSpPr>
          <p:cNvPr id="3" name="Rectangle 3"/>
          <p:cNvSpPr>
            <a:spLocks noGrp="1"/>
          </p:cNvSpPr>
          <p:nvPr>
            <p:ph type="dt" idx="1"/>
          </p:nvPr>
        </p:nvSpPr>
        <p:spPr>
          <a:xfrm>
            <a:off x="3884613" y="0"/>
            <a:ext cx="2971800" cy="457200"/>
          </a:xfrm>
          <a:prstGeom prst="rect">
            <a:avLst/>
          </a:prstGeom>
        </p:spPr>
        <p:txBody>
          <a:bodyPr vert="horz"/>
          <a:lstStyle>
            <a:lvl1pPr fontAlgn="auto">
              <a:spcBef>
                <a:spcPts val="0"/>
              </a:spcBef>
              <a:spcAft>
                <a:spcPts val="0"/>
              </a:spcAft>
              <a:defRPr sz="1800">
                <a:latin typeface="+mn-lt"/>
                <a:cs typeface="+mn-cs"/>
              </a:defRPr>
            </a:lvl1pPr>
          </a:lstStyle>
          <a:p>
            <a:pPr>
              <a:defRPr/>
            </a:pPr>
            <a:fld id="{12F1B06D-7EB8-4919-A6D3-929B561B689A}" type="datetimeFigureOut">
              <a:rPr lang="en-US"/>
              <a:pPr>
                <a:defRPr/>
              </a:pPr>
              <a:t>10/17/2013</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anchor="ctr"/>
          <a:lstStyle/>
          <a:p>
            <a:pPr lvl="0"/>
            <a:endParaRPr lang="en-US" noProof="0"/>
          </a:p>
        </p:txBody>
      </p:sp>
      <p:sp>
        <p:nvSpPr>
          <p:cNvPr id="5" name="Rectangle 5"/>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1" smtClean="0"/>
              <a:t>Click to edit Master text styles</a:t>
            </a:r>
            <a:endParaRPr lang="en-US" smtClean="0"/>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smtClean="0"/>
          </a:p>
        </p:txBody>
      </p:sp>
      <p:sp>
        <p:nvSpPr>
          <p:cNvPr id="6" name="Rectangle 6"/>
          <p:cNvSpPr>
            <a:spLocks noGrp="1"/>
          </p:cNvSpPr>
          <p:nvPr>
            <p:ph type="ftr" sz="quarter" idx="4"/>
          </p:nvPr>
        </p:nvSpPr>
        <p:spPr>
          <a:xfrm>
            <a:off x="0" y="8685213"/>
            <a:ext cx="2971800" cy="457200"/>
          </a:xfrm>
          <a:prstGeom prst="rect">
            <a:avLst/>
          </a:prstGeom>
        </p:spPr>
        <p:txBody>
          <a:bodyPr vert="horz"/>
          <a:lstStyle>
            <a:lvl1pPr fontAlgn="auto">
              <a:spcBef>
                <a:spcPts val="0"/>
              </a:spcBef>
              <a:spcAft>
                <a:spcPts val="0"/>
              </a:spcAft>
              <a:defRPr sz="1800">
                <a:latin typeface="+mn-lt"/>
                <a:cs typeface="+mn-cs"/>
              </a:defRPr>
            </a:lvl1pPr>
          </a:lstStyle>
          <a:p>
            <a:pPr>
              <a:defRPr/>
            </a:pPr>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a:lstStyle>
            <a:lvl1pPr fontAlgn="auto">
              <a:spcBef>
                <a:spcPts val="0"/>
              </a:spcBef>
              <a:spcAft>
                <a:spcPts val="0"/>
              </a:spcAft>
              <a:defRPr sz="1800">
                <a:latin typeface="+mn-lt"/>
                <a:cs typeface="+mn-cs"/>
              </a:defRPr>
            </a:lvl1pPr>
          </a:lstStyle>
          <a:p>
            <a:pPr>
              <a:defRPr/>
            </a:pPr>
            <a:fld id="{F5701A19-1EAC-45AF-BD0A-A1EC7CB528F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TextEdit="1"/>
          </p:cNvSpPr>
          <p:nvPr>
            <p:ph type="sldImg"/>
          </p:nvPr>
        </p:nvSpPr>
        <p:spPr bwMode="auto">
          <a:noFill/>
          <a:ln>
            <a:solidFill>
              <a:srgbClr val="000000"/>
            </a:solidFill>
            <a:miter lim="800000"/>
            <a:headEnd/>
            <a:tailEnd/>
          </a:ln>
        </p:spPr>
      </p:sp>
      <p:sp>
        <p:nvSpPr>
          <p:cNvPr id="21507" name="Rectangle 3"/>
          <p:cNvSpPr>
            <a:spLocks noGrp="1"/>
          </p:cNvSpPr>
          <p:nvPr>
            <p:ph type="body" idx="1"/>
          </p:nvPr>
        </p:nvSpPr>
        <p:spPr bwMode="auto">
          <a:noFill/>
        </p:spPr>
        <p:txBody>
          <a:bodyPr/>
          <a:lstStyle/>
          <a:p>
            <a:pPr>
              <a:spcBef>
                <a:spcPct val="0"/>
              </a:spcBef>
            </a:pPr>
            <a:endParaRPr lang="en-US" smtClean="0"/>
          </a:p>
        </p:txBody>
      </p:sp>
      <p:sp>
        <p:nvSpPr>
          <p:cNvPr id="17412" name="Rectangle 4"/>
          <p:cNvSpPr>
            <a:spLocks noGrp="1"/>
          </p:cNvSpPr>
          <p:nvPr>
            <p:ph type="dt" sz="quarter" idx="1"/>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fld id="{1F6E57E1-55CA-452E-90D7-CF4B9A3AB304}" type="datetime1">
              <a:rPr lang="en-US" smtClean="0"/>
              <a:pPr fontAlgn="base">
                <a:spcBef>
                  <a:spcPct val="0"/>
                </a:spcBef>
                <a:spcAft>
                  <a:spcPct val="0"/>
                </a:spcAft>
                <a:defRPr/>
              </a:pPr>
              <a:t>10/17/2013</a:t>
            </a:fld>
            <a:endParaRPr lang="en-US" smtClean="0"/>
          </a:p>
        </p:txBody>
      </p:sp>
      <p:sp>
        <p:nvSpPr>
          <p:cNvPr id="17413" name="Rectangle 5"/>
          <p:cNvSpPr>
            <a:spLocks noGrp="1"/>
          </p:cNvSpPr>
          <p:nvPr>
            <p:ph type="ftr" sz="quarter" idx="4"/>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endParaRPr lang="en-US" smtClean="0"/>
          </a:p>
        </p:txBody>
      </p:sp>
      <p:sp>
        <p:nvSpPr>
          <p:cNvPr id="17414" name="Rectangle 6"/>
          <p:cNvSpPr>
            <a:spLocks noGrp="1"/>
          </p:cNvSpPr>
          <p:nvPr>
            <p:ph type="sldNum" sz="quarter" idx="5"/>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fld id="{0A9EE7CA-367B-40BE-BE8B-9B20F6854D53}" type="slidenum">
              <a:rPr lang="en-US" smtClean="0"/>
              <a:pPr fontAlgn="base">
                <a:spcBef>
                  <a:spcPct val="0"/>
                </a:spcBef>
                <a:spcAft>
                  <a:spcPct val="0"/>
                </a:spcAft>
                <a:defRPr/>
              </a:pPr>
              <a:t>2</a:t>
            </a:fld>
            <a:endParaRPr lang="en-US" smtClean="0"/>
          </a:p>
        </p:txBody>
      </p:sp>
      <p:sp>
        <p:nvSpPr>
          <p:cNvPr id="17415" name="Rectangle 7"/>
          <p:cNvSpPr>
            <a:spLocks noGrp="1"/>
          </p:cNvSpPr>
          <p:nvPr>
            <p:ph type="hdr" sz="quarter"/>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lang="en-US" smtClean="0"/>
              <a:t>Click to edit Master title style</a:t>
            </a:r>
            <a:endParaRPr lang="en-US" dirty="0"/>
          </a:p>
        </p:txBody>
      </p:sp>
      <p:sp>
        <p:nvSpPr>
          <p:cNvPr id="3" name="Date Placeholder 10"/>
          <p:cNvSpPr>
            <a:spLocks noGrp="1"/>
          </p:cNvSpPr>
          <p:nvPr>
            <p:ph type="dt" sz="half" idx="10"/>
          </p:nvPr>
        </p:nvSpPr>
        <p:spPr/>
        <p:txBody>
          <a:bodyPr/>
          <a:lstStyle>
            <a:lvl1pPr>
              <a:defRPr/>
            </a:lvl1pPr>
          </a:lstStyle>
          <a:p>
            <a:pPr>
              <a:defRPr/>
            </a:pPr>
            <a:fld id="{CA33DE2A-C681-4971-8696-7AFA59D69008}" type="datetime2">
              <a:rPr lang="en-US"/>
              <a:pPr>
                <a:defRPr/>
              </a:pPr>
              <a:t>Thursday, October 17, 2013</a:t>
            </a:fld>
            <a:endParaRPr lang="en-US" dirty="0"/>
          </a:p>
        </p:txBody>
      </p:sp>
      <p:sp>
        <p:nvSpPr>
          <p:cNvPr id="4" name="Footer Placeholder 27"/>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520E4B6D-B173-40B3-A240-0730CFB5960C}"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itle and 2 Content">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lgn="l">
              <a:defRPr/>
            </a:lvl1pPr>
          </a:lstStyle>
          <a:p>
            <a:r>
              <a:rPr lang="en-US" noProof="1" smtClean="0"/>
              <a:t>Click to edit Master title style</a:t>
            </a:r>
            <a:endParaRPr lang="en-US" dirty="0"/>
          </a:p>
        </p:txBody>
      </p:sp>
      <p:sp>
        <p:nvSpPr>
          <p:cNvPr id="3" name="Rectangle 3"/>
          <p:cNvSpPr>
            <a:spLocks noGrp="1"/>
          </p:cNvSpPr>
          <p:nvPr>
            <p:ph sz="half" idx="1"/>
          </p:nvPr>
        </p:nvSpPr>
        <p:spPr>
          <a:xfrm>
            <a:off x="457200" y="1600200"/>
            <a:ext cx="4038600" cy="4525963"/>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dirty="0"/>
          </a:p>
        </p:txBody>
      </p:sp>
      <p:sp>
        <p:nvSpPr>
          <p:cNvPr id="4" name="Rectangle 4"/>
          <p:cNvSpPr>
            <a:spLocks noGrp="1"/>
          </p:cNvSpPr>
          <p:nvPr>
            <p:ph sz="half" idx="2"/>
          </p:nvPr>
        </p:nvSpPr>
        <p:spPr>
          <a:xfrm>
            <a:off x="4648200" y="1600200"/>
            <a:ext cx="4038600" cy="4525963"/>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a:p>
        </p:txBody>
      </p:sp>
      <p:sp>
        <p:nvSpPr>
          <p:cNvPr id="5" name="Date Placeholder 10"/>
          <p:cNvSpPr>
            <a:spLocks noGrp="1"/>
          </p:cNvSpPr>
          <p:nvPr>
            <p:ph type="dt" sz="half" idx="10"/>
          </p:nvPr>
        </p:nvSpPr>
        <p:spPr/>
        <p:txBody>
          <a:bodyPr/>
          <a:lstStyle>
            <a:lvl1pPr>
              <a:defRPr/>
            </a:lvl1pPr>
          </a:lstStyle>
          <a:p>
            <a:pPr>
              <a:defRPr/>
            </a:pPr>
            <a:fld id="{AD161649-1E1D-496F-946A-21B8E41D85BE}" type="datetime2">
              <a:rPr lang="en-US"/>
              <a:pPr>
                <a:defRPr/>
              </a:pPr>
              <a:t>Thursday, October 17, 2013</a:t>
            </a:fld>
            <a:endParaRPr lang="en-US" dirty="0"/>
          </a:p>
        </p:txBody>
      </p:sp>
      <p:sp>
        <p:nvSpPr>
          <p:cNvPr id="6" name="Footer Placeholder 2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AC9C00AD-491D-4ABC-A2A0-E2F5E01D4B3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lgn="l">
              <a:defRPr/>
            </a:lvl1pPr>
          </a:lstStyle>
          <a:p>
            <a:r>
              <a:rPr lang="en-US" noProof="1" smtClean="0"/>
              <a:t>Click to edit Master title style</a:t>
            </a:r>
            <a:endParaRPr lang="en-US" dirty="0"/>
          </a:p>
        </p:txBody>
      </p:sp>
      <p:sp>
        <p:nvSpPr>
          <p:cNvPr id="3" name="Rectangle 3"/>
          <p:cNvSpPr>
            <a:spLocks noGrp="1"/>
          </p:cNvSpPr>
          <p:nvPr>
            <p:ph type="body" idx="1"/>
          </p:nvPr>
        </p:nvSpPr>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a:p>
        </p:txBody>
      </p:sp>
      <p:sp>
        <p:nvSpPr>
          <p:cNvPr id="4" name="Date Placeholder 10"/>
          <p:cNvSpPr>
            <a:spLocks noGrp="1"/>
          </p:cNvSpPr>
          <p:nvPr>
            <p:ph type="dt" sz="half" idx="10"/>
          </p:nvPr>
        </p:nvSpPr>
        <p:spPr/>
        <p:txBody>
          <a:bodyPr/>
          <a:lstStyle>
            <a:lvl1pPr>
              <a:defRPr/>
            </a:lvl1pPr>
          </a:lstStyle>
          <a:p>
            <a:pPr>
              <a:defRPr/>
            </a:pPr>
            <a:fld id="{9736DC2B-6B55-4974-8AAC-E2CCA80401CB}" type="datetime2">
              <a:rPr lang="en-US"/>
              <a:pPr>
                <a:defRPr/>
              </a:pPr>
              <a:t>Thursday, October 17, 2013</a:t>
            </a:fld>
            <a:endParaRPr lang="en-US" dirty="0"/>
          </a:p>
        </p:txBody>
      </p:sp>
      <p:sp>
        <p:nvSpPr>
          <p:cNvPr id="5" name="Footer Placeholder 2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791903B4-2F9E-4AC8-9F7B-DCB9DBE814E9}"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reserve="1">
  <p:cSld name="Title and 2-Column Text">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lgn="l">
              <a:defRPr/>
            </a:lvl1pPr>
          </a:lstStyle>
          <a:p>
            <a:r>
              <a:rPr lang="en-US" noProof="1" smtClean="0"/>
              <a:t>Click to edit Master title style</a:t>
            </a:r>
            <a:endParaRPr lang="en-US" dirty="0"/>
          </a:p>
        </p:txBody>
      </p:sp>
      <p:sp>
        <p:nvSpPr>
          <p:cNvPr id="3" name="Rectangle 3"/>
          <p:cNvSpPr>
            <a:spLocks noGrp="1"/>
          </p:cNvSpPr>
          <p:nvPr>
            <p:ph type="body" sz="half" idx="1"/>
          </p:nvPr>
        </p:nvSpPr>
        <p:spPr>
          <a:xfrm>
            <a:off x="457200" y="1600200"/>
            <a:ext cx="4038600" cy="4525963"/>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a:p>
        </p:txBody>
      </p:sp>
      <p:sp>
        <p:nvSpPr>
          <p:cNvPr id="4" name="Rectangle 4"/>
          <p:cNvSpPr>
            <a:spLocks noGrp="1"/>
          </p:cNvSpPr>
          <p:nvPr>
            <p:ph type="body" sz="half" idx="2"/>
          </p:nvPr>
        </p:nvSpPr>
        <p:spPr>
          <a:xfrm>
            <a:off x="4648200" y="1600200"/>
            <a:ext cx="4038600" cy="4525963"/>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a:p>
        </p:txBody>
      </p:sp>
      <p:sp>
        <p:nvSpPr>
          <p:cNvPr id="5" name="Date Placeholder 10"/>
          <p:cNvSpPr>
            <a:spLocks noGrp="1"/>
          </p:cNvSpPr>
          <p:nvPr>
            <p:ph type="dt" sz="half" idx="10"/>
          </p:nvPr>
        </p:nvSpPr>
        <p:spPr/>
        <p:txBody>
          <a:bodyPr/>
          <a:lstStyle>
            <a:lvl1pPr>
              <a:defRPr/>
            </a:lvl1pPr>
          </a:lstStyle>
          <a:p>
            <a:pPr>
              <a:defRPr/>
            </a:pPr>
            <a:fld id="{3045CE1E-4AD2-4AAC-A969-D1A6700B86D4}" type="datetime2">
              <a:rPr lang="en-US"/>
              <a:pPr>
                <a:defRPr/>
              </a:pPr>
              <a:t>Thursday, October 17, 2013</a:t>
            </a:fld>
            <a:endParaRPr lang="en-US" dirty="0"/>
          </a:p>
        </p:txBody>
      </p:sp>
      <p:sp>
        <p:nvSpPr>
          <p:cNvPr id="6" name="Footer Placeholder 2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A22AF418-7B30-470B-8F8C-E08D0457B574}"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12642" name="Group 2"/>
          <p:cNvGrpSpPr>
            <a:grpSpLocks/>
          </p:cNvGrpSpPr>
          <p:nvPr/>
        </p:nvGrpSpPr>
        <p:grpSpPr bwMode="auto">
          <a:xfrm>
            <a:off x="-7758113" y="1463675"/>
            <a:ext cx="16902113" cy="10795000"/>
            <a:chOff x="-4887" y="922"/>
            <a:chExt cx="10647" cy="6800"/>
          </a:xfrm>
        </p:grpSpPr>
        <p:sp>
          <p:nvSpPr>
            <p:cNvPr id="112643" name="Freeform 3"/>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folHlink">
                    <a:gamma/>
                    <a:shade val="46275"/>
                    <a:invGamma/>
                  </a:schemeClr>
                </a:gs>
                <a:gs pos="100000">
                  <a:schemeClr val="folHlink"/>
                </a:gs>
              </a:gsLst>
              <a:lin ang="0" scaled="1"/>
            </a:gradFill>
            <a:ln w="9525">
              <a:noFill/>
              <a:round/>
              <a:headEnd type="none" w="sm" len="sm"/>
              <a:tailEnd type="none" w="sm" len="sm"/>
            </a:ln>
            <a:effectLst/>
          </p:spPr>
          <p:txBody>
            <a:bodyPr/>
            <a:lstStyle/>
            <a:p>
              <a:endParaRPr lang="en-US"/>
            </a:p>
          </p:txBody>
        </p:sp>
        <p:sp>
          <p:nvSpPr>
            <p:cNvPr id="112644" name="Arc 4"/>
            <p:cNvSpPr>
              <a:spLocks/>
            </p:cNvSpPr>
            <p:nvPr/>
          </p:nvSpPr>
          <p:spPr bwMode="auto">
            <a:xfrm>
              <a:off x="-4887" y="922"/>
              <a:ext cx="8474" cy="6800"/>
            </a:xfrm>
            <a:custGeom>
              <a:avLst/>
              <a:gdLst>
                <a:gd name="G0" fmla="+- 21600 0 0"/>
                <a:gd name="G1" fmla="+- 21600 0 0"/>
                <a:gd name="G2" fmla="+- 21600 0 0"/>
                <a:gd name="T0" fmla="*/ 43200 w 43200"/>
                <a:gd name="T1" fmla="*/ 21600 h 43200"/>
                <a:gd name="T2" fmla="*/ 24979 w 43200"/>
                <a:gd name="T3" fmla="*/ 266 h 43200"/>
                <a:gd name="T4" fmla="*/ 21600 w 43200"/>
                <a:gd name="T5" fmla="*/ 21600 h 43200"/>
              </a:gdLst>
              <a:ahLst/>
              <a:cxnLst>
                <a:cxn ang="0">
                  <a:pos x="T0" y="T1"/>
                </a:cxn>
                <a:cxn ang="0">
                  <a:pos x="T2" y="T3"/>
                </a:cxn>
                <a:cxn ang="0">
                  <a:pos x="T4" y="T5"/>
                </a:cxn>
              </a:cxnLst>
              <a:rect l="0" t="0" r="r" b="b"/>
              <a:pathLst>
                <a:path w="43200" h="43200" fill="none" extrusionOk="0">
                  <a:moveTo>
                    <a:pt x="43200" y="21600"/>
                  </a:moveTo>
                  <a:cubicBezTo>
                    <a:pt x="43200" y="33529"/>
                    <a:pt x="33529" y="43200"/>
                    <a:pt x="21600" y="43200"/>
                  </a:cubicBezTo>
                  <a:cubicBezTo>
                    <a:pt x="9670" y="43200"/>
                    <a:pt x="0" y="33529"/>
                    <a:pt x="0" y="21600"/>
                  </a:cubicBezTo>
                  <a:cubicBezTo>
                    <a:pt x="0" y="9670"/>
                    <a:pt x="9670" y="0"/>
                    <a:pt x="21600" y="0"/>
                  </a:cubicBezTo>
                  <a:cubicBezTo>
                    <a:pt x="22731" y="-1"/>
                    <a:pt x="23861" y="88"/>
                    <a:pt x="24979" y="265"/>
                  </a:cubicBezTo>
                </a:path>
                <a:path w="43200" h="43200" stroke="0" extrusionOk="0">
                  <a:moveTo>
                    <a:pt x="43200" y="21600"/>
                  </a:moveTo>
                  <a:cubicBezTo>
                    <a:pt x="43200" y="33529"/>
                    <a:pt x="33529" y="43200"/>
                    <a:pt x="21600" y="43200"/>
                  </a:cubicBezTo>
                  <a:cubicBezTo>
                    <a:pt x="9670" y="43200"/>
                    <a:pt x="0" y="33529"/>
                    <a:pt x="0" y="21600"/>
                  </a:cubicBezTo>
                  <a:cubicBezTo>
                    <a:pt x="0" y="9670"/>
                    <a:pt x="9670" y="0"/>
                    <a:pt x="21600" y="0"/>
                  </a:cubicBezTo>
                  <a:cubicBezTo>
                    <a:pt x="22731" y="-1"/>
                    <a:pt x="23861" y="88"/>
                    <a:pt x="24979" y="265"/>
                  </a:cubicBezTo>
                  <a:lnTo>
                    <a:pt x="21600" y="21600"/>
                  </a:lnTo>
                  <a:close/>
                </a:path>
              </a:pathLst>
            </a:custGeom>
            <a:noFill/>
            <a:ln w="12700" cap="sq">
              <a:solidFill>
                <a:schemeClr val="folHlink"/>
              </a:solidFill>
              <a:round/>
              <a:headEnd type="none" w="sm" len="sm"/>
              <a:tailEnd type="none" w="sm" len="sm"/>
            </a:ln>
            <a:effectLst/>
          </p:spPr>
          <p:txBody>
            <a:bodyPr/>
            <a:lstStyle/>
            <a:p>
              <a:endParaRPr lang="en-US"/>
            </a:p>
          </p:txBody>
        </p:sp>
      </p:grpSp>
      <p:sp>
        <p:nvSpPr>
          <p:cNvPr id="112645" name="Rectangle 5"/>
          <p:cNvSpPr>
            <a:spLocks noGrp="1" noChangeArrowheads="1"/>
          </p:cNvSpPr>
          <p:nvPr>
            <p:ph type="ctrTitle" sz="quarter"/>
          </p:nvPr>
        </p:nvSpPr>
        <p:spPr>
          <a:xfrm>
            <a:off x="1293813" y="762000"/>
            <a:ext cx="7772400" cy="1143000"/>
          </a:xfrm>
        </p:spPr>
        <p:txBody>
          <a:bodyPr anchor="b"/>
          <a:lstStyle>
            <a:lvl1pPr>
              <a:defRPr/>
            </a:lvl1pPr>
          </a:lstStyle>
          <a:p>
            <a:r>
              <a:rPr lang="en-US"/>
              <a:t>Editare stil titlu Coordonator</a:t>
            </a:r>
          </a:p>
        </p:txBody>
      </p:sp>
      <p:sp>
        <p:nvSpPr>
          <p:cNvPr id="112646" name="Rectangle 6"/>
          <p:cNvSpPr>
            <a:spLocks noGrp="1" noChangeArrowheads="1"/>
          </p:cNvSpPr>
          <p:nvPr>
            <p:ph type="subTitle" sz="quarter" idx="1"/>
          </p:nvPr>
        </p:nvSpPr>
        <p:spPr>
          <a:xfrm>
            <a:off x="3429000" y="2085975"/>
            <a:ext cx="5638800" cy="1038225"/>
          </a:xfrm>
        </p:spPr>
        <p:txBody>
          <a:bodyPr lIns="92075" rIns="92075"/>
          <a:lstStyle>
            <a:lvl1pPr marL="0" indent="0" algn="ctr">
              <a:buFont typeface="Wingdings" pitchFamily="2" charset="2"/>
              <a:buNone/>
              <a:defRPr/>
            </a:lvl1pPr>
          </a:lstStyle>
          <a:p>
            <a:r>
              <a:rPr lang="en-US"/>
              <a:t>Editare stil subtitlu Coordonator</a:t>
            </a:r>
          </a:p>
        </p:txBody>
      </p:sp>
      <p:sp>
        <p:nvSpPr>
          <p:cNvPr id="112647" name="Rectangle 7"/>
          <p:cNvSpPr>
            <a:spLocks noGrp="1" noChangeArrowheads="1"/>
          </p:cNvSpPr>
          <p:nvPr>
            <p:ph type="dt" sz="quarter" idx="2"/>
          </p:nvPr>
        </p:nvSpPr>
        <p:spPr/>
        <p:txBody>
          <a:bodyPr/>
          <a:lstStyle>
            <a:lvl1pPr>
              <a:defRPr/>
            </a:lvl1pPr>
          </a:lstStyle>
          <a:p>
            <a:fld id="{8B07AF03-17C1-4251-9D8D-1BAD4B2E704E}" type="datetime2">
              <a:rPr lang="en-US"/>
              <a:pPr/>
              <a:t>Thursday, October 17, 2013</a:t>
            </a:fld>
            <a:endParaRPr lang="en-US"/>
          </a:p>
        </p:txBody>
      </p:sp>
      <p:sp>
        <p:nvSpPr>
          <p:cNvPr id="112648" name="Rectangle 8"/>
          <p:cNvSpPr>
            <a:spLocks noGrp="1" noChangeArrowheads="1"/>
          </p:cNvSpPr>
          <p:nvPr>
            <p:ph type="ftr" sz="quarter" idx="3"/>
          </p:nvPr>
        </p:nvSpPr>
        <p:spPr>
          <a:xfrm>
            <a:off x="1295400" y="6365875"/>
            <a:ext cx="4267200" cy="457200"/>
          </a:xfrm>
        </p:spPr>
        <p:txBody>
          <a:bodyPr/>
          <a:lstStyle>
            <a:lvl1pPr>
              <a:defRPr/>
            </a:lvl1pPr>
          </a:lstStyle>
          <a:p>
            <a:endParaRPr lang="en-US"/>
          </a:p>
        </p:txBody>
      </p:sp>
      <p:sp>
        <p:nvSpPr>
          <p:cNvPr id="112649" name="Rectangle 9"/>
          <p:cNvSpPr>
            <a:spLocks noGrp="1" noChangeArrowheads="1"/>
          </p:cNvSpPr>
          <p:nvPr>
            <p:ph type="sldNum" sz="quarter" idx="4"/>
          </p:nvPr>
        </p:nvSpPr>
        <p:spPr/>
        <p:txBody>
          <a:bodyPr/>
          <a:lstStyle>
            <a:lvl2pPr lvl="1">
              <a:defRPr>
                <a:latin typeface="+mn-lt"/>
              </a:defRPr>
            </a:lvl2pPr>
          </a:lstStyle>
          <a:p>
            <a:pPr lvl="1"/>
            <a:fld id="{5B5FD517-5D3C-4E39-8F8F-ECD133635A3D}" type="slidenum">
              <a:rPr lang="en-US"/>
              <a:pPr lvl="1"/>
              <a:t>‹#›</a:t>
            </a:fld>
            <a:endParaRPr lang="en-US"/>
          </a:p>
        </p:txBody>
      </p:sp>
      <p:pic>
        <p:nvPicPr>
          <p:cNvPr id="112650" name="Picture 15" descr="Sigla CCD1.jpg"/>
          <p:cNvPicPr>
            <a:picLocks noChangeAspect="1"/>
          </p:cNvPicPr>
          <p:nvPr/>
        </p:nvPicPr>
        <p:blipFill>
          <a:blip r:embed="rId2" cstate="print"/>
          <a:srcRect/>
          <a:stretch>
            <a:fillRect/>
          </a:stretch>
        </p:blipFill>
        <p:spPr bwMode="auto">
          <a:xfrm>
            <a:off x="228600" y="152400"/>
            <a:ext cx="685800" cy="457200"/>
          </a:xfrm>
          <a:prstGeom prst="rect">
            <a:avLst/>
          </a:prstGeom>
          <a:noFill/>
          <a:ln w="9525">
            <a:noFill/>
            <a:miter lim="800000"/>
            <a:headEnd/>
            <a:tailEnd/>
          </a:ln>
        </p:spPr>
      </p:pic>
      <p:sp>
        <p:nvSpPr>
          <p:cNvPr id="112651" name="Rectangle 15"/>
          <p:cNvSpPr>
            <a:spLocks noChangeArrowheads="1"/>
          </p:cNvSpPr>
          <p:nvPr/>
        </p:nvSpPr>
        <p:spPr bwMode="auto">
          <a:xfrm>
            <a:off x="914400" y="228600"/>
            <a:ext cx="5186363" cy="461963"/>
          </a:xfrm>
          <a:prstGeom prst="rect">
            <a:avLst/>
          </a:prstGeom>
          <a:noFill/>
          <a:ln w="9525">
            <a:noFill/>
            <a:miter lim="800000"/>
            <a:headEnd/>
            <a:tailEnd/>
          </a:ln>
        </p:spPr>
        <p:txBody>
          <a:bodyPr wrap="none">
            <a:spAutoFit/>
          </a:bodyPr>
          <a:lstStyle/>
          <a:p>
            <a:r>
              <a:rPr lang="en-US" sz="2400" b="1">
                <a:solidFill>
                  <a:srgbClr val="003F75"/>
                </a:solidFill>
              </a:rPr>
              <a:t>CASA CORPULUI DIDACTIC CLUJ</a:t>
            </a:r>
          </a:p>
        </p:txBody>
      </p:sp>
      <p:pic>
        <p:nvPicPr>
          <p:cNvPr id="112652" name="Picture 13" descr="ANTET MECTS"/>
          <p:cNvPicPr>
            <a:picLocks noChangeAspect="1" noChangeArrowheads="1"/>
          </p:cNvPicPr>
          <p:nvPr/>
        </p:nvPicPr>
        <p:blipFill>
          <a:blip r:embed="rId3"/>
          <a:srcRect/>
          <a:stretch>
            <a:fillRect/>
          </a:stretch>
        </p:blipFill>
        <p:spPr bwMode="auto">
          <a:xfrm>
            <a:off x="8001000" y="100013"/>
            <a:ext cx="952500" cy="484187"/>
          </a:xfrm>
          <a:prstGeom prst="rect">
            <a:avLst/>
          </a:prstGeom>
          <a:noFill/>
          <a:ln w="9525">
            <a:noFill/>
            <a:miter lim="800000"/>
            <a:headEnd/>
            <a:tailEnd/>
          </a:ln>
        </p:spPr>
      </p:pic>
      <p:pic>
        <p:nvPicPr>
          <p:cNvPr id="112653" name="Picture 15" descr="Sigla CCD1.jpg"/>
          <p:cNvPicPr>
            <a:picLocks noChangeAspect="1"/>
          </p:cNvPicPr>
          <p:nvPr userDrawn="1"/>
        </p:nvPicPr>
        <p:blipFill>
          <a:blip r:embed="rId2" cstate="print"/>
          <a:srcRect/>
          <a:stretch>
            <a:fillRect/>
          </a:stretch>
        </p:blipFill>
        <p:spPr bwMode="auto">
          <a:xfrm>
            <a:off x="228600" y="152400"/>
            <a:ext cx="685800" cy="457200"/>
          </a:xfrm>
          <a:prstGeom prst="rect">
            <a:avLst/>
          </a:prstGeom>
          <a:noFill/>
          <a:ln w="9525">
            <a:noFill/>
            <a:miter lim="800000"/>
            <a:headEnd/>
            <a:tailEnd/>
          </a:ln>
        </p:spPr>
      </p:pic>
      <p:sp>
        <p:nvSpPr>
          <p:cNvPr id="112654" name="Rectangle 15"/>
          <p:cNvSpPr>
            <a:spLocks noChangeArrowheads="1"/>
          </p:cNvSpPr>
          <p:nvPr userDrawn="1"/>
        </p:nvSpPr>
        <p:spPr bwMode="auto">
          <a:xfrm>
            <a:off x="914400" y="228600"/>
            <a:ext cx="5186363" cy="461963"/>
          </a:xfrm>
          <a:prstGeom prst="rect">
            <a:avLst/>
          </a:prstGeom>
          <a:noFill/>
          <a:ln w="9525">
            <a:noFill/>
            <a:miter lim="800000"/>
            <a:headEnd/>
            <a:tailEnd/>
          </a:ln>
        </p:spPr>
        <p:txBody>
          <a:bodyPr wrap="none">
            <a:spAutoFit/>
          </a:bodyPr>
          <a:lstStyle/>
          <a:p>
            <a:r>
              <a:rPr lang="en-US" sz="2400" b="1">
                <a:solidFill>
                  <a:srgbClr val="003F75"/>
                </a:solidFill>
              </a:rPr>
              <a:t>CASA CORPULUI DIDACTIC CLUJ</a:t>
            </a:r>
          </a:p>
        </p:txBody>
      </p:sp>
      <p:pic>
        <p:nvPicPr>
          <p:cNvPr id="112655" name="Picture 13" descr="ANTET MECTS"/>
          <p:cNvPicPr>
            <a:picLocks noChangeAspect="1" noChangeArrowheads="1"/>
          </p:cNvPicPr>
          <p:nvPr userDrawn="1"/>
        </p:nvPicPr>
        <p:blipFill>
          <a:blip r:embed="rId3"/>
          <a:srcRect/>
          <a:stretch>
            <a:fillRect/>
          </a:stretch>
        </p:blipFill>
        <p:spPr bwMode="auto">
          <a:xfrm>
            <a:off x="8001000" y="100013"/>
            <a:ext cx="952500" cy="484187"/>
          </a:xfrm>
          <a:prstGeom prst="rect">
            <a:avLst/>
          </a:prstGeom>
          <a:noFill/>
          <a:ln w="9525">
            <a:noFill/>
            <a:miter lim="800000"/>
            <a:headEnd/>
            <a:tailEnd/>
          </a:ln>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63E4834-1E24-42E0-8742-8F43DF03DE20}" type="datetime2">
              <a:rPr lang="en-US"/>
              <a:pPr/>
              <a:t>Thursday, October 17, 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2pPr lvl="1">
              <a:defRPr/>
            </a:lvl2pPr>
          </a:lstStyle>
          <a:p>
            <a:pPr lvl="1"/>
            <a:fld id="{01B8AA8E-DB64-4D23-BC13-85134629B1D5}" type="slidenum">
              <a:rPr lang="en-US"/>
              <a:pPr lvl="1"/>
              <a:t>‹#›</a:t>
            </a:fld>
            <a:endParaRPr lang="en-US">
              <a:latin typeface="+mn-l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8788FFB7-49CC-4C53-BFE4-B4AEA82DF2AF}" type="datetime2">
              <a:rPr lang="en-US"/>
              <a:pPr/>
              <a:t>Thursday, October 17, 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2pPr lvl="1">
              <a:defRPr/>
            </a:lvl2pPr>
          </a:lstStyle>
          <a:p>
            <a:pPr lvl="1"/>
            <a:fld id="{9EEC25F5-F4FF-45CF-BB18-7DDF2AA8829C}" type="slidenum">
              <a:rPr lang="en-US"/>
              <a:pPr lvl="1"/>
              <a:t>‹#›</a:t>
            </a:fld>
            <a:endParaRPr lang="en-US">
              <a:latin typeface="+mn-l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2625"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D9395E6B-5296-435D-8842-784F108C1AAB}" type="datetime2">
              <a:rPr lang="en-US"/>
              <a:pPr/>
              <a:t>Thursday, October 17, 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2pPr lvl="1">
              <a:defRPr/>
            </a:lvl2pPr>
          </a:lstStyle>
          <a:p>
            <a:pPr lvl="1"/>
            <a:fld id="{45000B4D-8A19-47B7-AF91-BE8A293ECCB2}" type="slidenum">
              <a:rPr lang="en-US"/>
              <a:pPr lvl="1"/>
              <a:t>‹#›</a:t>
            </a:fld>
            <a:endParaRPr lang="en-US">
              <a:latin typeface="+mn-l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67357380-052F-4C10-9B49-F4C95E3EFF66}" type="datetime2">
              <a:rPr lang="en-US"/>
              <a:pPr/>
              <a:t>Thursday, October 17, 2013</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2pPr lvl="1">
              <a:defRPr/>
            </a:lvl2pPr>
          </a:lstStyle>
          <a:p>
            <a:pPr lvl="1"/>
            <a:fld id="{B3DBAD30-C2AE-4148-B4EA-40E88DE8A4BD}" type="slidenum">
              <a:rPr lang="en-US"/>
              <a:pPr lvl="1"/>
              <a:t>‹#›</a:t>
            </a:fld>
            <a:endParaRPr lang="en-US">
              <a:latin typeface="+mn-l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FFB9F584-6C83-4F58-BB7B-005008DFB3F3}" type="datetime2">
              <a:rPr lang="en-US"/>
              <a:pPr/>
              <a:t>Thursday, October 17, 2013</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2pPr lvl="1">
              <a:defRPr/>
            </a:lvl2pPr>
          </a:lstStyle>
          <a:p>
            <a:pPr lvl="1"/>
            <a:fld id="{D20A11DA-9945-4168-AB15-5F9E1F1AFF83}" type="slidenum">
              <a:rPr lang="en-US"/>
              <a:pPr lvl="1"/>
              <a:t>‹#›</a:t>
            </a:fld>
            <a:endParaRPr lang="en-US">
              <a:latin typeface="+mn-l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AB3DC9B4-F4F4-48EA-82F8-4746601030B5}" type="datetime2">
              <a:rPr lang="en-US"/>
              <a:pPr/>
              <a:t>Thursday, October 17, 2013</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2pPr lvl="1">
              <a:defRPr/>
            </a:lvl2pPr>
          </a:lstStyle>
          <a:p>
            <a:pPr lvl="1"/>
            <a:fld id="{40370BC8-4CC1-45FF-B4FA-205AF4535BB7}" type="slidenum">
              <a:rPr lang="en-US"/>
              <a:pPr lvl="1"/>
              <a:t>‹#›</a:t>
            </a:fld>
            <a:endParaRPr lang="en-US">
              <a:latin typeface="+mn-lt"/>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6F8EFAC-8266-46F0-8405-8F0DE8A9B17D}" type="datetime2">
              <a:rPr lang="en-US"/>
              <a:pPr/>
              <a:t>Thursday, October 17, 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2pPr lvl="1">
              <a:defRPr/>
            </a:lvl2pPr>
          </a:lstStyle>
          <a:p>
            <a:pPr lvl="1"/>
            <a:fld id="{23200659-5A2A-4EAB-B03B-16256CBFFB03}" type="slidenum">
              <a:rPr lang="en-US"/>
              <a:pPr lvl="1"/>
              <a:t>‹#›</a:t>
            </a:fld>
            <a:endParaRPr lang="en-US">
              <a:latin typeface="+mn-l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7AF45EF3-7E79-47B8-9AEA-504DDA0094EF}" type="datetime2">
              <a:rPr lang="en-US"/>
              <a:pPr/>
              <a:t>Thursday, October 17, 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2pPr lvl="1">
              <a:defRPr/>
            </a:lvl2pPr>
          </a:lstStyle>
          <a:p>
            <a:pPr lvl="1"/>
            <a:fld id="{2984683F-1B61-4050-AD67-5CC22F95983B}" type="slidenum">
              <a:rPr lang="en-US"/>
              <a:pPr lvl="1"/>
              <a:t>‹#›</a:t>
            </a:fld>
            <a:endParaRPr lang="en-US">
              <a:latin typeface="+mn-lt"/>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9667A45-A146-4AF0-9839-BA1BBC9D1084}" type="datetime2">
              <a:rPr lang="en-US"/>
              <a:pPr/>
              <a:t>Thursday, October 17, 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2pPr lvl="1">
              <a:defRPr/>
            </a:lvl2pPr>
          </a:lstStyle>
          <a:p>
            <a:pPr lvl="1"/>
            <a:fld id="{B1D0DC9C-C9E4-41B6-9722-73B10C8427FA}" type="slidenum">
              <a:rPr lang="en-US"/>
              <a:pPr lvl="1"/>
              <a:t>‹#›</a:t>
            </a:fld>
            <a:endParaRPr lang="en-US">
              <a:latin typeface="+mn-lt"/>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609600"/>
            <a:ext cx="20193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2625" y="609600"/>
            <a:ext cx="5908675"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2BED829-C977-4F1A-B104-4361DCC30BA1}" type="datetime2">
              <a:rPr lang="en-US"/>
              <a:pPr/>
              <a:t>Thursday, October 17, 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2pPr lvl="1">
              <a:defRPr/>
            </a:lvl2pPr>
          </a:lstStyle>
          <a:p>
            <a:pPr lvl="1"/>
            <a:fld id="{97606A56-25AF-4B03-B5D4-04967B4DC1B0}" type="slidenum">
              <a:rPr lang="en-US"/>
              <a:pPr lvl="1"/>
              <a:t>‹#›</a:t>
            </a:fld>
            <a:endParaRPr lang="en-US">
              <a:latin typeface="+mn-lt"/>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2625" y="609600"/>
            <a:ext cx="8080375"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2625" y="1981200"/>
            <a:ext cx="7772400" cy="4114800"/>
          </a:xfrm>
        </p:spPr>
        <p:txBody>
          <a:bodyPr/>
          <a:lstStyle/>
          <a:p>
            <a:endParaRPr lang="en-US"/>
          </a:p>
        </p:txBody>
      </p:sp>
      <p:sp>
        <p:nvSpPr>
          <p:cNvPr id="4" name="Date Placeholder 3"/>
          <p:cNvSpPr>
            <a:spLocks noGrp="1"/>
          </p:cNvSpPr>
          <p:nvPr>
            <p:ph type="dt" sz="half" idx="10"/>
          </p:nvPr>
        </p:nvSpPr>
        <p:spPr>
          <a:xfrm>
            <a:off x="7215188" y="6442075"/>
            <a:ext cx="1905000" cy="381000"/>
          </a:xfrm>
        </p:spPr>
        <p:txBody>
          <a:bodyPr/>
          <a:lstStyle>
            <a:lvl1pPr>
              <a:defRPr/>
            </a:lvl1pPr>
          </a:lstStyle>
          <a:p>
            <a:fld id="{E71E1B5F-8DEE-4543-BE3E-EB12E61E8AB2}" type="datetime2">
              <a:rPr lang="en-US"/>
              <a:pPr/>
              <a:t>Thursday, October 17, 2013</a:t>
            </a:fld>
            <a:endParaRPr lang="en-US"/>
          </a:p>
        </p:txBody>
      </p:sp>
      <p:sp>
        <p:nvSpPr>
          <p:cNvPr id="5" name="Footer Placeholder 4"/>
          <p:cNvSpPr>
            <a:spLocks noGrp="1"/>
          </p:cNvSpPr>
          <p:nvPr>
            <p:ph type="ftr" sz="quarter" idx="11"/>
          </p:nvPr>
        </p:nvSpPr>
        <p:spPr>
          <a:xfrm>
            <a:off x="682625" y="6365875"/>
            <a:ext cx="42672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7199313" y="6148388"/>
            <a:ext cx="1905000" cy="381000"/>
          </a:xfrm>
        </p:spPr>
        <p:txBody>
          <a:bodyPr/>
          <a:lstStyle>
            <a:lvl2pPr lvl="1">
              <a:defRPr/>
            </a:lvl2pPr>
          </a:lstStyle>
          <a:p>
            <a:pPr lvl="1"/>
            <a:fld id="{BC790CA8-A275-430C-8418-E4C652DE1D97}" type="slidenum">
              <a:rPr lang="en-US"/>
              <a:pPr lvl="1"/>
              <a:t>‹#›</a:t>
            </a:fld>
            <a:endParaRPr lang="en-US">
              <a:latin typeface="+mn-lt"/>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image" Target="../media/image4.jpeg"/><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cs typeface="+mn-cs"/>
            </a:endParaRPr>
          </a:p>
        </p:txBody>
      </p:sp>
      <p:sp>
        <p:nvSpPr>
          <p:cNvPr id="1029" name="Text Placeholder 7"/>
          <p:cNvSpPr>
            <a:spLocks noGrp="1"/>
          </p:cNvSpPr>
          <p:nvPr>
            <p:ph type="body" idx="1"/>
          </p:nvPr>
        </p:nvSpPr>
        <p:spPr bwMode="auto">
          <a:xfrm>
            <a:off x="304800" y="1554163"/>
            <a:ext cx="8686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fontAlgn="auto">
              <a:spcBef>
                <a:spcPts val="0"/>
              </a:spcBef>
              <a:spcAft>
                <a:spcPts val="0"/>
              </a:spcAft>
              <a:defRPr sz="1200">
                <a:solidFill>
                  <a:schemeClr val="bg2">
                    <a:lumMod val="25000"/>
                  </a:schemeClr>
                </a:solidFill>
                <a:latin typeface="+mn-lt"/>
                <a:cs typeface="+mn-cs"/>
              </a:defRPr>
            </a:lvl1pPr>
          </a:lstStyle>
          <a:p>
            <a:pPr>
              <a:defRPr/>
            </a:pPr>
            <a:fld id="{C2135EAB-A148-4E3B-A990-399EE47FF692}" type="datetime2">
              <a:rPr lang="en-US"/>
              <a:pPr>
                <a:defRPr/>
              </a:pPr>
              <a:t>Thursday, October 17, 2013</a:t>
            </a:fld>
            <a:endParaRPr lang="en-US" dirty="0"/>
          </a:p>
        </p:txBody>
      </p:sp>
      <p:sp>
        <p:nvSpPr>
          <p:cNvPr id="28" name="Footer Placeholder 27"/>
          <p:cNvSpPr>
            <a:spLocks noGrp="1"/>
          </p:cNvSpPr>
          <p:nvPr>
            <p:ph type="ftr" sz="quarter" idx="3"/>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a:defRPr sz="1200">
                <a:solidFill>
                  <a:srgbClr val="003F75"/>
                </a:solidFill>
                <a:latin typeface="Calibri" pitchFamily="34" charset="0"/>
              </a:defRPr>
            </a:lvl1pPr>
          </a:lstStyle>
          <a:p>
            <a:pPr>
              <a:defRPr/>
            </a:pP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fontAlgn="auto">
              <a:spcBef>
                <a:spcPts val="0"/>
              </a:spcBef>
              <a:spcAft>
                <a:spcPts val="0"/>
              </a:spcAft>
              <a:defRPr sz="1200">
                <a:solidFill>
                  <a:schemeClr val="accent1">
                    <a:shade val="75000"/>
                  </a:schemeClr>
                </a:solidFill>
                <a:latin typeface="+mn-lt"/>
                <a:cs typeface="+mn-cs"/>
              </a:defRPr>
            </a:lvl1pPr>
          </a:lstStyle>
          <a:p>
            <a:pPr>
              <a:defRPr/>
            </a:pPr>
            <a:fld id="{DFF4C172-B483-4744-9F27-4EE4700BE2AD}" type="slidenum">
              <a:rPr lang="en-US"/>
              <a:pPr>
                <a:defRPr/>
              </a:pPr>
              <a:t>‹#›</a:t>
            </a:fld>
            <a:endParaRPr lang="en-US" dirty="0"/>
          </a:p>
        </p:txBody>
      </p:sp>
      <p:sp>
        <p:nvSpPr>
          <p:cNvPr id="10" name="Title Placeholder 9"/>
          <p:cNvSpPr>
            <a:spLocks noGrp="1"/>
          </p:cNvSpPr>
          <p:nvPr>
            <p:ph type="title"/>
          </p:nvPr>
        </p:nvSpPr>
        <p:spPr>
          <a:xfrm>
            <a:off x="304800" y="609600"/>
            <a:ext cx="8686800" cy="609600"/>
          </a:xfrm>
          <a:prstGeom prst="rect">
            <a:avLst/>
          </a:prstGeom>
        </p:spPr>
        <p:txBody>
          <a:bodyPr vert="horz" anchor="ctr">
            <a:normAutofit/>
          </a:bodyPr>
          <a:lstStyle/>
          <a:p>
            <a:r>
              <a:rPr lang="en-US" dirty="0" smtClean="0"/>
              <a:t>Click to edit Master title style</a:t>
            </a:r>
            <a:endParaRPr lang="en-US" dirty="0"/>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cs typeface="+mn-cs"/>
            </a:endParaRPr>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cs typeface="+mn-cs"/>
            </a:endParaRPr>
          </a:p>
        </p:txBody>
      </p:sp>
      <p:pic>
        <p:nvPicPr>
          <p:cNvPr id="1040" name="Picture 12" descr="Sigla CCD1.jpg"/>
          <p:cNvPicPr>
            <a:picLocks noChangeAspect="1"/>
          </p:cNvPicPr>
          <p:nvPr userDrawn="1"/>
        </p:nvPicPr>
        <p:blipFill>
          <a:blip r:embed="rId6" cstate="print"/>
          <a:srcRect/>
          <a:stretch>
            <a:fillRect/>
          </a:stretch>
        </p:blipFill>
        <p:spPr bwMode="auto">
          <a:xfrm>
            <a:off x="152400" y="152400"/>
            <a:ext cx="685800" cy="457200"/>
          </a:xfrm>
          <a:prstGeom prst="rect">
            <a:avLst/>
          </a:prstGeom>
          <a:noFill/>
          <a:ln w="9525">
            <a:noFill/>
            <a:miter lim="800000"/>
            <a:headEnd/>
            <a:tailEnd/>
          </a:ln>
        </p:spPr>
      </p:pic>
      <p:sp>
        <p:nvSpPr>
          <p:cNvPr id="1041" name="TextBox 13"/>
          <p:cNvSpPr txBox="1">
            <a:spLocks noChangeArrowheads="1"/>
          </p:cNvSpPr>
          <p:nvPr userDrawn="1"/>
        </p:nvSpPr>
        <p:spPr bwMode="auto">
          <a:xfrm>
            <a:off x="838200" y="304800"/>
            <a:ext cx="25146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a:solidFill>
                  <a:schemeClr val="tx1"/>
                </a:solidFill>
                <a:latin typeface="Arial" charset="0"/>
                <a:cs typeface="Arial" charset="0"/>
              </a:defRPr>
            </a:lvl1pPr>
            <a:lvl2pPr marL="742950" indent="-285750" eaLnBrk="0" hangingPunct="0">
              <a:defRPr sz="1000">
                <a:solidFill>
                  <a:schemeClr val="tx1"/>
                </a:solidFill>
                <a:latin typeface="Arial" charset="0"/>
                <a:cs typeface="Arial" charset="0"/>
              </a:defRPr>
            </a:lvl2pPr>
            <a:lvl3pPr marL="1143000" indent="-228600" eaLnBrk="0" hangingPunct="0">
              <a:defRPr sz="1000">
                <a:solidFill>
                  <a:schemeClr val="tx1"/>
                </a:solidFill>
                <a:latin typeface="Arial" charset="0"/>
                <a:cs typeface="Arial" charset="0"/>
              </a:defRPr>
            </a:lvl3pPr>
            <a:lvl4pPr marL="1600200" indent="-228600" eaLnBrk="0" hangingPunct="0">
              <a:defRPr sz="1000">
                <a:solidFill>
                  <a:schemeClr val="tx1"/>
                </a:solidFill>
                <a:latin typeface="Arial" charset="0"/>
                <a:cs typeface="Arial" charset="0"/>
              </a:defRPr>
            </a:lvl4pPr>
            <a:lvl5pPr marL="2057400" indent="-228600" eaLnBrk="0" hangingPunct="0">
              <a:defRPr sz="1000">
                <a:solidFill>
                  <a:schemeClr val="tx1"/>
                </a:solidFill>
                <a:latin typeface="Arial" charset="0"/>
                <a:cs typeface="Arial" charset="0"/>
              </a:defRPr>
            </a:lvl5pPr>
            <a:lvl6pPr marL="2514600" indent="-228600" eaLnBrk="0" fontAlgn="base" hangingPunct="0">
              <a:spcBef>
                <a:spcPct val="0"/>
              </a:spcBef>
              <a:spcAft>
                <a:spcPct val="0"/>
              </a:spcAft>
              <a:defRPr sz="1000">
                <a:solidFill>
                  <a:schemeClr val="tx1"/>
                </a:solidFill>
                <a:latin typeface="Arial" charset="0"/>
                <a:cs typeface="Arial" charset="0"/>
              </a:defRPr>
            </a:lvl6pPr>
            <a:lvl7pPr marL="2971800" indent="-228600" eaLnBrk="0" fontAlgn="base" hangingPunct="0">
              <a:spcBef>
                <a:spcPct val="0"/>
              </a:spcBef>
              <a:spcAft>
                <a:spcPct val="0"/>
              </a:spcAft>
              <a:defRPr sz="1000">
                <a:solidFill>
                  <a:schemeClr val="tx1"/>
                </a:solidFill>
                <a:latin typeface="Arial" charset="0"/>
                <a:cs typeface="Arial" charset="0"/>
              </a:defRPr>
            </a:lvl7pPr>
            <a:lvl8pPr marL="3429000" indent="-228600" eaLnBrk="0" fontAlgn="base" hangingPunct="0">
              <a:spcBef>
                <a:spcPct val="0"/>
              </a:spcBef>
              <a:spcAft>
                <a:spcPct val="0"/>
              </a:spcAft>
              <a:defRPr sz="1000">
                <a:solidFill>
                  <a:schemeClr val="tx1"/>
                </a:solidFill>
                <a:latin typeface="Arial" charset="0"/>
                <a:cs typeface="Arial" charset="0"/>
              </a:defRPr>
            </a:lvl8pPr>
            <a:lvl9pPr marL="3886200" indent="-228600" eaLnBrk="0" fontAlgn="base" hangingPunct="0">
              <a:spcBef>
                <a:spcPct val="0"/>
              </a:spcBef>
              <a:spcAft>
                <a:spcPct val="0"/>
              </a:spcAft>
              <a:defRPr sz="1000">
                <a:solidFill>
                  <a:schemeClr val="tx1"/>
                </a:solidFill>
                <a:latin typeface="Arial" charset="0"/>
                <a:cs typeface="Arial" charset="0"/>
              </a:defRPr>
            </a:lvl9pPr>
          </a:lstStyle>
          <a:p>
            <a:pPr eaLnBrk="1" hangingPunct="1">
              <a:defRPr/>
            </a:pPr>
            <a:r>
              <a:rPr lang="en-US" sz="1200" b="1" smtClean="0">
                <a:solidFill>
                  <a:srgbClr val="003F75"/>
                </a:solidFill>
                <a:latin typeface="Calibri" pitchFamily="34" charset="0"/>
              </a:rPr>
              <a:t>CASA CORPULUI DIDACTIC CLUJ</a:t>
            </a:r>
          </a:p>
        </p:txBody>
      </p:sp>
      <p:pic>
        <p:nvPicPr>
          <p:cNvPr id="1042" name="Picture 18" descr="ANTET MECTS"/>
          <p:cNvPicPr>
            <a:picLocks noChangeAspect="1" noChangeArrowheads="1"/>
          </p:cNvPicPr>
          <p:nvPr userDrawn="1"/>
        </p:nvPicPr>
        <p:blipFill>
          <a:blip r:embed="rId7"/>
          <a:srcRect/>
          <a:stretch>
            <a:fillRect/>
          </a:stretch>
        </p:blipFill>
        <p:spPr bwMode="auto">
          <a:xfrm>
            <a:off x="8001000" y="152400"/>
            <a:ext cx="952500" cy="4841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Lst>
  <p:timing>
    <p:tnLst>
      <p:par>
        <p:cTn id="1" dur="indefinite" restart="never" nodeType="tmRoot"/>
      </p:par>
    </p:tnLst>
  </p:timing>
  <p:hf hdr="0" ftr="0" dt="0"/>
  <p:txStyles>
    <p:titleStyle>
      <a:lvl1pPr algn="l" rtl="0" eaLnBrk="0" fontAlgn="base" hangingPunct="0">
        <a:spcBef>
          <a:spcPct val="0"/>
        </a:spcBef>
        <a:spcAft>
          <a:spcPct val="0"/>
        </a:spcAft>
        <a:defRPr sz="3600" b="1" kern="1200" cap="all">
          <a:solidFill>
            <a:srgbClr val="003F75"/>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b="1">
          <a:solidFill>
            <a:srgbClr val="003F75"/>
          </a:solidFill>
          <a:latin typeface="Calibri" pitchFamily="34" charset="0"/>
        </a:defRPr>
      </a:lvl2pPr>
      <a:lvl3pPr algn="l" rtl="0" eaLnBrk="0" fontAlgn="base" hangingPunct="0">
        <a:spcBef>
          <a:spcPct val="0"/>
        </a:spcBef>
        <a:spcAft>
          <a:spcPct val="0"/>
        </a:spcAft>
        <a:defRPr sz="3600" b="1">
          <a:solidFill>
            <a:srgbClr val="003F75"/>
          </a:solidFill>
          <a:latin typeface="Calibri" pitchFamily="34" charset="0"/>
        </a:defRPr>
      </a:lvl3pPr>
      <a:lvl4pPr algn="l" rtl="0" eaLnBrk="0" fontAlgn="base" hangingPunct="0">
        <a:spcBef>
          <a:spcPct val="0"/>
        </a:spcBef>
        <a:spcAft>
          <a:spcPct val="0"/>
        </a:spcAft>
        <a:defRPr sz="3600" b="1">
          <a:solidFill>
            <a:srgbClr val="003F75"/>
          </a:solidFill>
          <a:latin typeface="Calibri" pitchFamily="34" charset="0"/>
        </a:defRPr>
      </a:lvl4pPr>
      <a:lvl5pPr algn="l" rtl="0" eaLnBrk="0" fontAlgn="base" hangingPunct="0">
        <a:spcBef>
          <a:spcPct val="0"/>
        </a:spcBef>
        <a:spcAft>
          <a:spcPct val="0"/>
        </a:spcAft>
        <a:defRPr sz="3600" b="1">
          <a:solidFill>
            <a:srgbClr val="003F75"/>
          </a:solidFill>
          <a:latin typeface="Calibri"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sz="3200" kern="1200">
          <a:solidFill>
            <a:srgbClr val="000099"/>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sz="2800" kern="1200">
          <a:solidFill>
            <a:srgbClr val="000099"/>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sz="2400" kern="1200">
          <a:solidFill>
            <a:srgbClr val="000099"/>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sz="2000" kern="1200">
          <a:solidFill>
            <a:srgbClr val="000099"/>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ern="1200">
          <a:solidFill>
            <a:srgbClr val="000099"/>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sz="1400" kern="1200" baseline="0">
          <a:solidFill>
            <a:schemeClr val="tx2"/>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11618" name="Group 2"/>
          <p:cNvGrpSpPr>
            <a:grpSpLocks/>
          </p:cNvGrpSpPr>
          <p:nvPr/>
        </p:nvGrpSpPr>
        <p:grpSpPr bwMode="auto">
          <a:xfrm>
            <a:off x="-8405813" y="4763"/>
            <a:ext cx="17538701" cy="13690600"/>
            <a:chOff x="-5295" y="3"/>
            <a:chExt cx="11048" cy="8624"/>
          </a:xfrm>
        </p:grpSpPr>
        <p:sp>
          <p:nvSpPr>
            <p:cNvPr id="111619"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folHlink">
                    <a:gamma/>
                    <a:shade val="46275"/>
                    <a:invGamma/>
                  </a:schemeClr>
                </a:gs>
                <a:gs pos="100000">
                  <a:schemeClr val="folHlink"/>
                </a:gs>
              </a:gsLst>
              <a:lin ang="0" scaled="1"/>
            </a:gradFill>
            <a:ln w="9525">
              <a:noFill/>
              <a:round/>
              <a:headEnd type="none" w="sm" len="sm"/>
              <a:tailEnd type="none" w="sm" len="sm"/>
            </a:ln>
            <a:effectLst/>
          </p:spPr>
          <p:txBody>
            <a:bodyPr/>
            <a:lstStyle/>
            <a:p>
              <a:endParaRPr lang="en-US"/>
            </a:p>
          </p:txBody>
        </p:sp>
        <p:sp>
          <p:nvSpPr>
            <p:cNvPr id="111620" name="Arc 4"/>
            <p:cNvSpPr>
              <a:spLocks/>
            </p:cNvSpPr>
            <p:nvPr/>
          </p:nvSpPr>
          <p:spPr bwMode="auto">
            <a:xfrm>
              <a:off x="-5295" y="3"/>
              <a:ext cx="10596" cy="8624"/>
            </a:xfrm>
            <a:custGeom>
              <a:avLst/>
              <a:gdLst>
                <a:gd name="G0" fmla="+- 21600 0 0"/>
                <a:gd name="G1" fmla="+- 21600 0 0"/>
                <a:gd name="G2" fmla="+- 21600 0 0"/>
                <a:gd name="T0" fmla="*/ 43200 w 43200"/>
                <a:gd name="T1" fmla="*/ 21600 h 43200"/>
                <a:gd name="T2" fmla="*/ 21600 w 43200"/>
                <a:gd name="T3" fmla="*/ 0 h 43200"/>
                <a:gd name="T4" fmla="*/ 21600 w 43200"/>
                <a:gd name="T5" fmla="*/ 21600 h 43200"/>
              </a:gdLst>
              <a:ahLst/>
              <a:cxnLst>
                <a:cxn ang="0">
                  <a:pos x="T0" y="T1"/>
                </a:cxn>
                <a:cxn ang="0">
                  <a:pos x="T2" y="T3"/>
                </a:cxn>
                <a:cxn ang="0">
                  <a:pos x="T4" y="T5"/>
                </a:cxn>
              </a:cxnLst>
              <a:rect l="0" t="0" r="r" b="b"/>
              <a:pathLst>
                <a:path w="43200" h="43200" fill="none" extrusionOk="0">
                  <a:moveTo>
                    <a:pt x="43200" y="21600"/>
                  </a:moveTo>
                  <a:cubicBezTo>
                    <a:pt x="43200" y="33529"/>
                    <a:pt x="33529" y="43200"/>
                    <a:pt x="21600" y="43200"/>
                  </a:cubicBezTo>
                  <a:cubicBezTo>
                    <a:pt x="9670" y="43200"/>
                    <a:pt x="0" y="33529"/>
                    <a:pt x="0" y="21600"/>
                  </a:cubicBezTo>
                  <a:cubicBezTo>
                    <a:pt x="-1" y="9670"/>
                    <a:pt x="9670" y="0"/>
                    <a:pt x="21599" y="0"/>
                  </a:cubicBezTo>
                </a:path>
                <a:path w="43200" h="43200" stroke="0" extrusionOk="0">
                  <a:moveTo>
                    <a:pt x="43200" y="21600"/>
                  </a:moveTo>
                  <a:cubicBezTo>
                    <a:pt x="43200" y="33529"/>
                    <a:pt x="33529" y="43200"/>
                    <a:pt x="21600" y="43200"/>
                  </a:cubicBezTo>
                  <a:cubicBezTo>
                    <a:pt x="9670" y="43200"/>
                    <a:pt x="0" y="33529"/>
                    <a:pt x="0" y="21600"/>
                  </a:cubicBezTo>
                  <a:cubicBezTo>
                    <a:pt x="-1" y="9670"/>
                    <a:pt x="9670" y="0"/>
                    <a:pt x="21599" y="0"/>
                  </a:cubicBezTo>
                  <a:lnTo>
                    <a:pt x="21600" y="21600"/>
                  </a:lnTo>
                  <a:close/>
                </a:path>
              </a:pathLst>
            </a:custGeom>
            <a:noFill/>
            <a:ln w="12700" cap="sq">
              <a:solidFill>
                <a:schemeClr val="folHlink"/>
              </a:solidFill>
              <a:round/>
              <a:headEnd type="none" w="sm" len="sm"/>
              <a:tailEnd type="none" w="sm" len="sm"/>
            </a:ln>
            <a:effectLst/>
          </p:spPr>
          <p:txBody>
            <a:bodyPr/>
            <a:lstStyle/>
            <a:p>
              <a:endParaRPr lang="en-US"/>
            </a:p>
          </p:txBody>
        </p:sp>
      </p:grpSp>
      <p:sp>
        <p:nvSpPr>
          <p:cNvPr id="111621" name="Rectangle 5"/>
          <p:cNvSpPr>
            <a:spLocks noGrp="1" noChangeArrowheads="1"/>
          </p:cNvSpPr>
          <p:nvPr>
            <p:ph type="title"/>
          </p:nvPr>
        </p:nvSpPr>
        <p:spPr bwMode="auto">
          <a:xfrm>
            <a:off x="682625" y="609600"/>
            <a:ext cx="8080375"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Editare stil titlu Coordonator</a:t>
            </a:r>
          </a:p>
        </p:txBody>
      </p:sp>
      <p:sp>
        <p:nvSpPr>
          <p:cNvPr id="111622" name="Rectangle 6"/>
          <p:cNvSpPr>
            <a:spLocks noGrp="1" noChangeArrowheads="1"/>
          </p:cNvSpPr>
          <p:nvPr>
            <p:ph type="body" idx="1"/>
          </p:nvPr>
        </p:nvSpPr>
        <p:spPr bwMode="auto">
          <a:xfrm>
            <a:off x="682625" y="1981200"/>
            <a:ext cx="7772400" cy="4114800"/>
          </a:xfrm>
          <a:prstGeom prst="rect">
            <a:avLst/>
          </a:prstGeom>
          <a:noFill/>
          <a:ln w="9525">
            <a:noFill/>
            <a:miter lim="800000"/>
            <a:headEnd/>
            <a:tailEnd/>
          </a:ln>
          <a:effectLst/>
        </p:spPr>
        <p:txBody>
          <a:bodyPr vert="horz" wrap="square" lIns="182562" tIns="46038" rIns="182562" bIns="46038" numCol="1" anchor="t" anchorCtr="0" compatLnSpc="1">
            <a:prstTxWarp prst="textNoShape">
              <a:avLst/>
            </a:prstTxWarp>
          </a:bodyPr>
          <a:lstStyle/>
          <a:p>
            <a:pPr lvl="0"/>
            <a:r>
              <a:rPr lang="en-US" smtClean="0"/>
              <a:t>Editare stiluri text Coordonator</a:t>
            </a:r>
          </a:p>
          <a:p>
            <a:pPr lvl="1"/>
            <a:r>
              <a:rPr lang="en-US" smtClean="0"/>
              <a:t>Nivelul al doilea</a:t>
            </a:r>
          </a:p>
          <a:p>
            <a:pPr lvl="2"/>
            <a:r>
              <a:rPr lang="en-US" smtClean="0"/>
              <a:t>Nivelul al treilea</a:t>
            </a:r>
          </a:p>
          <a:p>
            <a:pPr lvl="3"/>
            <a:r>
              <a:rPr lang="en-US" smtClean="0"/>
              <a:t>Nivelul al patrulea</a:t>
            </a:r>
          </a:p>
          <a:p>
            <a:pPr lvl="4"/>
            <a:r>
              <a:rPr lang="en-US" smtClean="0"/>
              <a:t>Nivelul al cincilea</a:t>
            </a:r>
          </a:p>
        </p:txBody>
      </p:sp>
      <p:sp>
        <p:nvSpPr>
          <p:cNvPr id="111623" name="Rectangle 7"/>
          <p:cNvSpPr>
            <a:spLocks noGrp="1" noChangeArrowheads="1"/>
          </p:cNvSpPr>
          <p:nvPr>
            <p:ph type="dt" sz="half" idx="2"/>
          </p:nvPr>
        </p:nvSpPr>
        <p:spPr bwMode="auto">
          <a:xfrm>
            <a:off x="7215188" y="6442075"/>
            <a:ext cx="1905000" cy="3810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atin typeface="+mn-lt"/>
              </a:defRPr>
            </a:lvl1pPr>
          </a:lstStyle>
          <a:p>
            <a:fld id="{9D295B2B-066D-41CA-B067-467D64DA9486}" type="datetime2">
              <a:rPr lang="en-US"/>
              <a:pPr/>
              <a:t>Thursday, October 17, 2013</a:t>
            </a:fld>
            <a:endParaRPr lang="en-US"/>
          </a:p>
        </p:txBody>
      </p:sp>
      <p:sp>
        <p:nvSpPr>
          <p:cNvPr id="111624" name="Rectangle 8"/>
          <p:cNvSpPr>
            <a:spLocks noGrp="1" noChangeArrowheads="1"/>
          </p:cNvSpPr>
          <p:nvPr>
            <p:ph type="ftr" sz="quarter" idx="3"/>
          </p:nvPr>
        </p:nvSpPr>
        <p:spPr bwMode="auto">
          <a:xfrm>
            <a:off x="682625" y="6365875"/>
            <a:ext cx="42672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atin typeface="+mn-lt"/>
              </a:defRPr>
            </a:lvl1pPr>
          </a:lstStyle>
          <a:p>
            <a:endParaRPr lang="en-US"/>
          </a:p>
        </p:txBody>
      </p:sp>
      <p:sp>
        <p:nvSpPr>
          <p:cNvPr id="111625" name="Rectangle 9"/>
          <p:cNvSpPr>
            <a:spLocks noGrp="1" noChangeArrowheads="1"/>
          </p:cNvSpPr>
          <p:nvPr>
            <p:ph type="sldNum" sz="quarter" idx="4"/>
          </p:nvPr>
        </p:nvSpPr>
        <p:spPr bwMode="auto">
          <a:xfrm>
            <a:off x="7199313" y="6148388"/>
            <a:ext cx="1905000" cy="381000"/>
          </a:xfrm>
          <a:prstGeom prst="rect">
            <a:avLst/>
          </a:prstGeom>
          <a:noFill/>
          <a:ln w="9525">
            <a:noFill/>
            <a:miter lim="800000"/>
            <a:headEnd/>
            <a:tailEnd/>
          </a:ln>
          <a:effectLst/>
        </p:spPr>
        <p:txBody>
          <a:bodyPr vert="horz" wrap="none" lIns="92075" tIns="0" rIns="92075" bIns="0" numCol="1" anchor="b" anchorCtr="0" compatLnSpc="1">
            <a:prstTxWarp prst="textNoShape">
              <a:avLst/>
            </a:prstTxWarp>
          </a:bodyPr>
          <a:lstStyle>
            <a:lvl2pPr lvl="1" algn="r">
              <a:defRPr sz="1400"/>
            </a:lvl2pPr>
          </a:lstStyle>
          <a:p>
            <a:pPr lvl="1"/>
            <a:fld id="{3B01BC43-55E9-4481-8D23-BAD51EFC5F67}" type="slidenum">
              <a:rPr lang="en-US"/>
              <a:pPr lvl="1"/>
              <a:t>‹#›</a:t>
            </a:fld>
            <a:endParaRPr lang="en-US">
              <a:latin typeface="+mn-lt"/>
            </a:endParaRPr>
          </a:p>
        </p:txBody>
      </p:sp>
      <p:pic>
        <p:nvPicPr>
          <p:cNvPr id="111626" name="Picture 15" descr="Sigla CCD1.jpg"/>
          <p:cNvPicPr>
            <a:picLocks noChangeAspect="1"/>
          </p:cNvPicPr>
          <p:nvPr/>
        </p:nvPicPr>
        <p:blipFill>
          <a:blip r:embed="rId14" cstate="print"/>
          <a:srcRect/>
          <a:stretch>
            <a:fillRect/>
          </a:stretch>
        </p:blipFill>
        <p:spPr bwMode="auto">
          <a:xfrm>
            <a:off x="228600" y="152400"/>
            <a:ext cx="685800" cy="457200"/>
          </a:xfrm>
          <a:prstGeom prst="rect">
            <a:avLst/>
          </a:prstGeom>
          <a:noFill/>
          <a:ln w="9525">
            <a:noFill/>
            <a:miter lim="800000"/>
            <a:headEnd/>
            <a:tailEnd/>
          </a:ln>
        </p:spPr>
      </p:pic>
      <p:sp>
        <p:nvSpPr>
          <p:cNvPr id="111627" name="Rectangle 15"/>
          <p:cNvSpPr>
            <a:spLocks noChangeArrowheads="1"/>
          </p:cNvSpPr>
          <p:nvPr/>
        </p:nvSpPr>
        <p:spPr bwMode="auto">
          <a:xfrm>
            <a:off x="914400" y="228600"/>
            <a:ext cx="5186363" cy="461963"/>
          </a:xfrm>
          <a:prstGeom prst="rect">
            <a:avLst/>
          </a:prstGeom>
          <a:noFill/>
          <a:ln w="9525">
            <a:noFill/>
            <a:miter lim="800000"/>
            <a:headEnd/>
            <a:tailEnd/>
          </a:ln>
        </p:spPr>
        <p:txBody>
          <a:bodyPr wrap="none">
            <a:spAutoFit/>
          </a:bodyPr>
          <a:lstStyle/>
          <a:p>
            <a:r>
              <a:rPr lang="en-US" sz="2400" b="1">
                <a:solidFill>
                  <a:srgbClr val="003F75"/>
                </a:solidFill>
              </a:rPr>
              <a:t>CASA CORPULUI DIDACTIC CLUJ</a:t>
            </a:r>
          </a:p>
        </p:txBody>
      </p:sp>
      <p:pic>
        <p:nvPicPr>
          <p:cNvPr id="111628" name="Picture 13" descr="ANTET MECTS"/>
          <p:cNvPicPr>
            <a:picLocks noChangeAspect="1" noChangeArrowheads="1"/>
          </p:cNvPicPr>
          <p:nvPr/>
        </p:nvPicPr>
        <p:blipFill>
          <a:blip r:embed="rId15"/>
          <a:srcRect/>
          <a:stretch>
            <a:fillRect/>
          </a:stretch>
        </p:blipFill>
        <p:spPr bwMode="auto">
          <a:xfrm>
            <a:off x="8001000" y="100013"/>
            <a:ext cx="952500" cy="484187"/>
          </a:xfrm>
          <a:prstGeom prst="rect">
            <a:avLst/>
          </a:prstGeom>
          <a:noFill/>
          <a:ln w="9525">
            <a:noFill/>
            <a:miter lim="800000"/>
            <a:headEnd/>
            <a:tailEnd/>
          </a:ln>
        </p:spPr>
      </p:pic>
      <p:pic>
        <p:nvPicPr>
          <p:cNvPr id="111629" name="Picture 15" descr="Sigla CCD1.jpg"/>
          <p:cNvPicPr>
            <a:picLocks noChangeAspect="1"/>
          </p:cNvPicPr>
          <p:nvPr userDrawn="1"/>
        </p:nvPicPr>
        <p:blipFill>
          <a:blip r:embed="rId14" cstate="print"/>
          <a:srcRect/>
          <a:stretch>
            <a:fillRect/>
          </a:stretch>
        </p:blipFill>
        <p:spPr bwMode="auto">
          <a:xfrm>
            <a:off x="228600" y="152400"/>
            <a:ext cx="685800" cy="457200"/>
          </a:xfrm>
          <a:prstGeom prst="rect">
            <a:avLst/>
          </a:prstGeom>
          <a:noFill/>
          <a:ln w="9525">
            <a:noFill/>
            <a:miter lim="800000"/>
            <a:headEnd/>
            <a:tailEnd/>
          </a:ln>
        </p:spPr>
      </p:pic>
      <p:sp>
        <p:nvSpPr>
          <p:cNvPr id="111630" name="Rectangle 15"/>
          <p:cNvSpPr>
            <a:spLocks noChangeArrowheads="1"/>
          </p:cNvSpPr>
          <p:nvPr userDrawn="1"/>
        </p:nvSpPr>
        <p:spPr bwMode="auto">
          <a:xfrm>
            <a:off x="914400" y="228600"/>
            <a:ext cx="5186363" cy="461963"/>
          </a:xfrm>
          <a:prstGeom prst="rect">
            <a:avLst/>
          </a:prstGeom>
          <a:noFill/>
          <a:ln w="9525">
            <a:noFill/>
            <a:miter lim="800000"/>
            <a:headEnd/>
            <a:tailEnd/>
          </a:ln>
        </p:spPr>
        <p:txBody>
          <a:bodyPr wrap="none">
            <a:spAutoFit/>
          </a:bodyPr>
          <a:lstStyle/>
          <a:p>
            <a:r>
              <a:rPr lang="en-US" sz="2400" b="1">
                <a:solidFill>
                  <a:srgbClr val="003F75"/>
                </a:solidFill>
              </a:rPr>
              <a:t>CASA CORPULUI DIDACTIC CLUJ</a:t>
            </a:r>
          </a:p>
        </p:txBody>
      </p:sp>
      <p:pic>
        <p:nvPicPr>
          <p:cNvPr id="111631" name="Picture 13" descr="ANTET MECTS"/>
          <p:cNvPicPr>
            <a:picLocks noChangeAspect="1" noChangeArrowheads="1"/>
          </p:cNvPicPr>
          <p:nvPr userDrawn="1"/>
        </p:nvPicPr>
        <p:blipFill>
          <a:blip r:embed="rId15"/>
          <a:srcRect/>
          <a:stretch>
            <a:fillRect/>
          </a:stretch>
        </p:blipFill>
        <p:spPr bwMode="auto">
          <a:xfrm>
            <a:off x="8001000" y="100013"/>
            <a:ext cx="952500" cy="48418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62"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iming>
    <p:tnLst>
      <p:par>
        <p:cTn id="1" dur="indefinite" restart="never" nodeType="tmRoot"/>
      </p:par>
    </p:tnLst>
  </p:timing>
  <p:txStyles>
    <p:titleStyle>
      <a:lvl1pPr algn="l" rtl="0" fontAlgn="base">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C0C0C0"/>
            </a:outerShdw>
          </a:effectLst>
          <a:latin typeface="Arial" charset="0"/>
        </a:defRPr>
      </a:lvl2pPr>
      <a:lvl3pPr algn="l" rtl="0" fontAlgn="base">
        <a:spcBef>
          <a:spcPct val="0"/>
        </a:spcBef>
        <a:spcAft>
          <a:spcPct val="0"/>
        </a:spcAft>
        <a:defRPr sz="4400">
          <a:solidFill>
            <a:schemeClr val="tx2"/>
          </a:solidFill>
          <a:effectLst>
            <a:outerShdw blurRad="38100" dist="38100" dir="2700000" algn="tl">
              <a:srgbClr val="C0C0C0"/>
            </a:outerShdw>
          </a:effectLst>
          <a:latin typeface="Arial" charset="0"/>
        </a:defRPr>
      </a:lvl3pPr>
      <a:lvl4pPr algn="l" rtl="0" fontAlgn="base">
        <a:spcBef>
          <a:spcPct val="0"/>
        </a:spcBef>
        <a:spcAft>
          <a:spcPct val="0"/>
        </a:spcAft>
        <a:defRPr sz="4400">
          <a:solidFill>
            <a:schemeClr val="tx2"/>
          </a:solidFill>
          <a:effectLst>
            <a:outerShdw blurRad="38100" dist="38100" dir="2700000" algn="tl">
              <a:srgbClr val="C0C0C0"/>
            </a:outerShdw>
          </a:effectLst>
          <a:latin typeface="Arial" charset="0"/>
        </a:defRPr>
      </a:lvl4pPr>
      <a:lvl5pPr algn="l" rtl="0" fontAlgn="base">
        <a:spcBef>
          <a:spcPct val="0"/>
        </a:spcBef>
        <a:spcAft>
          <a:spcPct val="0"/>
        </a:spcAft>
        <a:defRPr sz="4400">
          <a:solidFill>
            <a:schemeClr val="tx2"/>
          </a:solidFill>
          <a:effectLst>
            <a:outerShdw blurRad="38100" dist="38100" dir="2700000" algn="tl">
              <a:srgbClr val="C0C0C0"/>
            </a:outerShdw>
          </a:effectLst>
          <a:latin typeface="Arial" charset="0"/>
        </a:defRPr>
      </a:lvl5pPr>
      <a:lvl6pPr marL="457200" algn="l" rtl="0" fontAlgn="base">
        <a:spcBef>
          <a:spcPct val="0"/>
        </a:spcBef>
        <a:spcAft>
          <a:spcPct val="0"/>
        </a:spcAft>
        <a:defRPr sz="4400">
          <a:solidFill>
            <a:schemeClr val="tx2"/>
          </a:solidFill>
          <a:effectLst>
            <a:outerShdw blurRad="38100" dist="38100" dir="2700000" algn="tl">
              <a:srgbClr val="C0C0C0"/>
            </a:outerShdw>
          </a:effectLst>
          <a:latin typeface="Arial" charset="0"/>
        </a:defRPr>
      </a:lvl6pPr>
      <a:lvl7pPr marL="914400" algn="l" rtl="0" fontAlgn="base">
        <a:spcBef>
          <a:spcPct val="0"/>
        </a:spcBef>
        <a:spcAft>
          <a:spcPct val="0"/>
        </a:spcAft>
        <a:defRPr sz="4400">
          <a:solidFill>
            <a:schemeClr val="tx2"/>
          </a:solidFill>
          <a:effectLst>
            <a:outerShdw blurRad="38100" dist="38100" dir="2700000" algn="tl">
              <a:srgbClr val="C0C0C0"/>
            </a:outerShdw>
          </a:effectLst>
          <a:latin typeface="Arial" charset="0"/>
        </a:defRPr>
      </a:lvl7pPr>
      <a:lvl8pPr marL="1371600" algn="l" rtl="0" fontAlgn="base">
        <a:spcBef>
          <a:spcPct val="0"/>
        </a:spcBef>
        <a:spcAft>
          <a:spcPct val="0"/>
        </a:spcAft>
        <a:defRPr sz="4400">
          <a:solidFill>
            <a:schemeClr val="tx2"/>
          </a:solidFill>
          <a:effectLst>
            <a:outerShdw blurRad="38100" dist="38100" dir="2700000" algn="tl">
              <a:srgbClr val="C0C0C0"/>
            </a:outerShdw>
          </a:effectLst>
          <a:latin typeface="Arial" charset="0"/>
        </a:defRPr>
      </a:lvl8pPr>
      <a:lvl9pPr marL="1828800" algn="l" rtl="0" fontAlgn="base">
        <a:spcBef>
          <a:spcPct val="0"/>
        </a:spcBef>
        <a:spcAft>
          <a:spcPct val="0"/>
        </a:spcAft>
        <a:defRPr sz="4400">
          <a:solidFill>
            <a:schemeClr val="tx2"/>
          </a:solidFill>
          <a:effectLst>
            <a:outerShdw blurRad="38100" dist="38100" dir="2700000" algn="tl">
              <a:srgbClr val="C0C0C0"/>
            </a:outerShdw>
          </a:effectLst>
          <a:latin typeface="Arial" charset="0"/>
        </a:defRPr>
      </a:lvl9pPr>
    </p:titleStyle>
    <p:bodyStyle>
      <a:lvl1pPr marL="342900" indent="-342900" algn="l" rtl="0" fontAlgn="base">
        <a:lnSpc>
          <a:spcPct val="90000"/>
        </a:lnSpc>
        <a:spcBef>
          <a:spcPct val="20000"/>
        </a:spcBef>
        <a:spcAft>
          <a:spcPct val="0"/>
        </a:spcAft>
        <a:buClr>
          <a:schemeClr val="tx2"/>
        </a:buClr>
        <a:buSzPct val="75000"/>
        <a:buFont typeface="Wingdings" pitchFamily="2" charset="2"/>
        <a:buChar char="l"/>
        <a:defRPr sz="32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latin typeface="+mn-lt"/>
        </a:defRPr>
      </a:lvl2pPr>
      <a:lvl3pPr marL="1143000" indent="-228600" algn="l" rtl="0" fontAlgn="base">
        <a:spcBef>
          <a:spcPct val="20000"/>
        </a:spcBef>
        <a:spcAft>
          <a:spcPct val="0"/>
        </a:spcAft>
        <a:buClr>
          <a:srgbClr val="00CCFF"/>
        </a:buClr>
        <a:buSzPct val="65000"/>
        <a:buFont typeface="Wingdings" pitchFamily="2" charset="2"/>
        <a:buChar char="l"/>
        <a:defRPr sz="2400">
          <a:solidFill>
            <a:schemeClr val="tx1"/>
          </a:solidFill>
          <a:latin typeface="+mn-lt"/>
        </a:defRPr>
      </a:lvl3pPr>
      <a:lvl4pPr marL="1600200" indent="-228600" algn="l" rtl="0" fontAlgn="base">
        <a:spcBef>
          <a:spcPct val="20000"/>
        </a:spcBef>
        <a:spcAft>
          <a:spcPct val="0"/>
        </a:spcAft>
        <a:buClr>
          <a:schemeClr val="tx1"/>
        </a:buClr>
        <a:buChar char="–"/>
        <a:defRPr sz="2000">
          <a:solidFill>
            <a:schemeClr val="tx1"/>
          </a:solidFill>
          <a:latin typeface="+mn-lt"/>
        </a:defRPr>
      </a:lvl4pPr>
      <a:lvl5pPr marL="2057400" indent="-228600" algn="l" rtl="0" fontAlgn="base">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ctrTitle"/>
          </p:nvPr>
        </p:nvSpPr>
        <p:spPr>
          <a:xfrm>
            <a:off x="533400" y="2667000"/>
            <a:ext cx="8382000" cy="1981200"/>
          </a:xfrm>
        </p:spPr>
        <p:txBody>
          <a:bodyPr/>
          <a:lstStyle/>
          <a:p>
            <a:pPr algn="ctr"/>
            <a:r>
              <a:rPr lang="en-US" b="1"/>
              <a:t>Cons</a:t>
            </a:r>
            <a:r>
              <a:rPr lang="ro-RO" b="1"/>
              <a:t>fătuire</a:t>
            </a:r>
            <a:r>
              <a:rPr lang="en-US" b="1"/>
              <a:t> cu</a:t>
            </a:r>
            <a:r>
              <a:rPr lang="ro-RO" b="1"/>
              <a:t> directorii unităţilor de învăţământ din judeţul Cluj</a:t>
            </a:r>
            <a:endParaRPr lang="en-US" b="1"/>
          </a:p>
        </p:txBody>
      </p:sp>
      <p:sp>
        <p:nvSpPr>
          <p:cNvPr id="29699" name="Rectangle 3"/>
          <p:cNvSpPr>
            <a:spLocks noGrp="1" noChangeArrowheads="1"/>
          </p:cNvSpPr>
          <p:nvPr>
            <p:ph type="subTitle" idx="1"/>
          </p:nvPr>
        </p:nvSpPr>
        <p:spPr>
          <a:xfrm>
            <a:off x="838200" y="5565775"/>
            <a:ext cx="7848600" cy="377825"/>
          </a:xfrm>
        </p:spPr>
        <p:txBody>
          <a:bodyPr/>
          <a:lstStyle/>
          <a:p>
            <a:pPr>
              <a:lnSpc>
                <a:spcPct val="60000"/>
              </a:lnSpc>
            </a:pPr>
            <a:r>
              <a:rPr lang="en-US" sz="2800" b="1">
                <a:latin typeface="Arial" charset="0"/>
              </a:rPr>
              <a:t>Cluj-Napoca- </a:t>
            </a:r>
            <a:r>
              <a:rPr lang="ro-RO" sz="2800" b="1">
                <a:latin typeface="Arial" charset="0"/>
              </a:rPr>
              <a:t>1</a:t>
            </a:r>
            <a:r>
              <a:rPr lang="en-US" sz="2800" b="1"/>
              <a:t>7</a:t>
            </a:r>
            <a:r>
              <a:rPr lang="ro-RO" sz="2800" b="1">
                <a:latin typeface="Arial" charset="0"/>
              </a:rPr>
              <a:t> octombrie</a:t>
            </a:r>
            <a:r>
              <a:rPr lang="en-US" sz="2800" b="1">
                <a:latin typeface="Arial" charset="0"/>
              </a:rPr>
              <a:t> </a:t>
            </a:r>
            <a:r>
              <a:rPr lang="ro-RO" sz="2800" b="1">
                <a:latin typeface="Arial" charset="0"/>
              </a:rPr>
              <a:t>201</a:t>
            </a:r>
            <a:r>
              <a:rPr lang="en-US" sz="2800" b="1"/>
              <a:t>3</a:t>
            </a:r>
            <a:endParaRPr lang="en-US" sz="2800" b="1">
              <a:latin typeface="Arial" charset="0"/>
            </a:endParaRPr>
          </a:p>
        </p:txBody>
      </p:sp>
      <p:sp>
        <p:nvSpPr>
          <p:cNvPr id="29700" name="Text Box 4"/>
          <p:cNvSpPr txBox="1">
            <a:spLocks noChangeArrowheads="1"/>
          </p:cNvSpPr>
          <p:nvPr/>
        </p:nvSpPr>
        <p:spPr bwMode="auto">
          <a:xfrm>
            <a:off x="152400" y="1143000"/>
            <a:ext cx="8763000" cy="701675"/>
          </a:xfrm>
          <a:prstGeom prst="rect">
            <a:avLst/>
          </a:prstGeom>
          <a:solidFill>
            <a:srgbClr val="A9EDE0"/>
          </a:solidFill>
          <a:ln w="9525">
            <a:noFill/>
            <a:miter lim="800000"/>
            <a:headEnd/>
            <a:tailEnd/>
          </a:ln>
          <a:effectLst/>
        </p:spPr>
        <p:txBody>
          <a:bodyPr>
            <a:spAutoFit/>
          </a:bodyPr>
          <a:lstStyle/>
          <a:p>
            <a:pPr>
              <a:spcBef>
                <a:spcPct val="50000"/>
              </a:spcBef>
            </a:pPr>
            <a:r>
              <a:rPr lang="en-US" sz="4000" b="1"/>
              <a:t>CASA CORPULUI DIDACTIC  CLUJ</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4"/>
          <p:cNvSpPr>
            <a:spLocks noGrp="1"/>
          </p:cNvSpPr>
          <p:nvPr>
            <p:ph type="sldNum" sz="quarter" idx="12"/>
          </p:nvPr>
        </p:nvSpPr>
        <p:spPr>
          <a:xfrm>
            <a:off x="8229600" y="6473825"/>
            <a:ext cx="758825" cy="247650"/>
          </a:xfrm>
          <a:noFill/>
          <a:ln/>
        </p:spPr>
        <p:txBody>
          <a:bodyPr/>
          <a:lstStyle/>
          <a:p>
            <a:pPr algn="r" fontAlgn="auto">
              <a:spcBef>
                <a:spcPts val="0"/>
              </a:spcBef>
              <a:spcAft>
                <a:spcPts val="0"/>
              </a:spcAft>
              <a:defRPr/>
            </a:pPr>
            <a:fld id="{E6AF1039-387E-4B38-B9EC-85DB99D63CB1}" type="slidenum">
              <a:rPr lang="en-US" sz="1200">
                <a:solidFill>
                  <a:schemeClr val="accent1">
                    <a:shade val="75000"/>
                  </a:schemeClr>
                </a:solidFill>
                <a:latin typeface="+mn-lt"/>
                <a:cs typeface="+mn-cs"/>
              </a:rPr>
              <a:pPr algn="r" fontAlgn="auto">
                <a:spcBef>
                  <a:spcPts val="0"/>
                </a:spcBef>
                <a:spcAft>
                  <a:spcPts val="0"/>
                </a:spcAft>
                <a:defRPr/>
              </a:pPr>
              <a:t>2</a:t>
            </a:fld>
            <a:endParaRPr lang="en-US" sz="1200" dirty="0">
              <a:solidFill>
                <a:schemeClr val="accent1">
                  <a:shade val="75000"/>
                </a:schemeClr>
              </a:solidFill>
              <a:latin typeface="+mn-lt"/>
              <a:cs typeface="+mn-cs"/>
            </a:endParaRPr>
          </a:p>
        </p:txBody>
      </p:sp>
      <p:sp>
        <p:nvSpPr>
          <p:cNvPr id="4099" name="Rectangle 3"/>
          <p:cNvSpPr>
            <a:spLocks noGrp="1"/>
          </p:cNvSpPr>
          <p:nvPr>
            <p:ph type="body" sz="half" idx="4294967295"/>
          </p:nvPr>
        </p:nvSpPr>
        <p:spPr>
          <a:xfrm>
            <a:off x="0" y="1752600"/>
            <a:ext cx="3581400" cy="4648200"/>
          </a:xfrm>
        </p:spPr>
        <p:txBody>
          <a:bodyPr lIns="91440" tIns="45720" rIns="91440" bIns="45720" anchor="b"/>
          <a:lstStyle/>
          <a:p>
            <a:pPr algn="ctr">
              <a:lnSpc>
                <a:spcPct val="80000"/>
              </a:lnSpc>
              <a:buFont typeface="Wingdings" pitchFamily="2" charset="2"/>
              <a:buNone/>
            </a:pPr>
            <a:endParaRPr lang="ro-RO" sz="1600" b="1">
              <a:solidFill>
                <a:srgbClr val="003F75"/>
              </a:solidFill>
            </a:endParaRPr>
          </a:p>
          <a:p>
            <a:pPr algn="ctr">
              <a:lnSpc>
                <a:spcPct val="80000"/>
              </a:lnSpc>
              <a:buFont typeface="Wingdings" pitchFamily="2" charset="2"/>
              <a:buNone/>
            </a:pPr>
            <a:r>
              <a:rPr lang="en-US" b="1"/>
              <a:t>PLAN MANAGERIAL</a:t>
            </a:r>
            <a:endParaRPr lang="ro-RO" b="1"/>
          </a:p>
          <a:p>
            <a:pPr algn="ctr">
              <a:lnSpc>
                <a:spcPct val="80000"/>
              </a:lnSpc>
              <a:buFont typeface="Wingdings" pitchFamily="2" charset="2"/>
              <a:buNone/>
            </a:pPr>
            <a:r>
              <a:rPr lang="en-US" b="1"/>
              <a:t>Anul şcolar</a:t>
            </a:r>
            <a:br>
              <a:rPr lang="en-US" b="1"/>
            </a:br>
            <a:r>
              <a:rPr lang="en-US" b="1"/>
              <a:t>2013 – 2014</a:t>
            </a:r>
            <a:endParaRPr lang="ro-RO" b="1"/>
          </a:p>
          <a:p>
            <a:pPr algn="ctr">
              <a:lnSpc>
                <a:spcPct val="80000"/>
              </a:lnSpc>
              <a:buFont typeface="Wingdings" pitchFamily="2" charset="2"/>
              <a:buNone/>
            </a:pPr>
            <a:endParaRPr lang="ro-RO" b="1"/>
          </a:p>
          <a:p>
            <a:pPr algn="ctr">
              <a:lnSpc>
                <a:spcPct val="80000"/>
              </a:lnSpc>
              <a:buFont typeface="Wingdings" pitchFamily="2" charset="2"/>
              <a:buNone/>
            </a:pPr>
            <a:endParaRPr lang="ro-RO" b="1"/>
          </a:p>
          <a:p>
            <a:pPr algn="ctr">
              <a:lnSpc>
                <a:spcPct val="80000"/>
              </a:lnSpc>
              <a:buFont typeface="Wingdings" pitchFamily="2" charset="2"/>
              <a:buNone/>
            </a:pPr>
            <a:endParaRPr lang="ro-RO" b="1"/>
          </a:p>
          <a:p>
            <a:pPr algn="ctr">
              <a:lnSpc>
                <a:spcPct val="80000"/>
              </a:lnSpc>
              <a:buFont typeface="Wingdings" pitchFamily="2" charset="2"/>
              <a:buNone/>
            </a:pPr>
            <a:endParaRPr lang="ro-RO" b="1"/>
          </a:p>
          <a:p>
            <a:pPr algn="ctr">
              <a:lnSpc>
                <a:spcPct val="80000"/>
              </a:lnSpc>
              <a:buFont typeface="Wingdings" pitchFamily="2" charset="2"/>
              <a:buNone/>
            </a:pPr>
            <a:r>
              <a:rPr lang="ro-RO" b="1">
                <a:solidFill>
                  <a:srgbClr val="000099"/>
                </a:solidFill>
              </a:rPr>
              <a:t>www.ccdcluj.ro</a:t>
            </a:r>
            <a:endParaRPr lang="en-US" b="1">
              <a:solidFill>
                <a:srgbClr val="000099"/>
              </a:solidFill>
            </a:endParaRPr>
          </a:p>
        </p:txBody>
      </p:sp>
      <p:sp>
        <p:nvSpPr>
          <p:cNvPr id="4100" name="Rectangle 9"/>
          <p:cNvSpPr>
            <a:spLocks noGrp="1"/>
          </p:cNvSpPr>
          <p:nvPr>
            <p:ph type="body" sz="half" idx="4294967295"/>
          </p:nvPr>
        </p:nvSpPr>
        <p:spPr>
          <a:xfrm>
            <a:off x="3657600" y="1905000"/>
            <a:ext cx="5486400" cy="4495800"/>
          </a:xfrm>
        </p:spPr>
        <p:txBody>
          <a:bodyPr lIns="91440" tIns="45720" rIns="91440" bIns="45720"/>
          <a:lstStyle/>
          <a:p>
            <a:pPr marL="533400" indent="-533400">
              <a:buFont typeface="Wingdings" pitchFamily="2" charset="2"/>
              <a:buNone/>
            </a:pPr>
            <a:r>
              <a:rPr lang="en-US" b="1"/>
              <a:t>1. Obiective generale</a:t>
            </a:r>
          </a:p>
          <a:p>
            <a:pPr marL="533400" indent="-533400">
              <a:buFont typeface="Wingdings" pitchFamily="2" charset="2"/>
              <a:buNone/>
            </a:pPr>
            <a:endParaRPr lang="ro-RO" sz="2000" b="1">
              <a:latin typeface="Arial" charset="0"/>
              <a:cs typeface="Arial" charset="0"/>
            </a:endParaRPr>
          </a:p>
          <a:p>
            <a:pPr marL="533400" indent="-533400">
              <a:buFont typeface="Wingdings" pitchFamily="2" charset="2"/>
              <a:buNone/>
            </a:pPr>
            <a:r>
              <a:rPr lang="ro-RO" b="1"/>
              <a:t>2. </a:t>
            </a:r>
            <a:r>
              <a:rPr lang="en-US" b="1"/>
              <a:t>Oferta de formare</a:t>
            </a:r>
          </a:p>
          <a:p>
            <a:pPr marL="533400" indent="-533400">
              <a:buFont typeface="Wingdings" pitchFamily="2" charset="2"/>
              <a:buNone/>
            </a:pPr>
            <a:endParaRPr lang="ro-RO" b="1"/>
          </a:p>
          <a:p>
            <a:pPr marL="533400" indent="-533400">
              <a:buFont typeface="Wingdings" pitchFamily="2" charset="2"/>
              <a:buNone/>
            </a:pPr>
            <a:r>
              <a:rPr lang="ro-RO" b="1"/>
              <a:t>3. Filiale</a:t>
            </a:r>
            <a:r>
              <a:rPr lang="en-US" b="1"/>
              <a:t> şi locaţii de formare</a:t>
            </a:r>
          </a:p>
          <a:p>
            <a:pPr marL="533400" indent="-533400">
              <a:buFont typeface="Wingdings" pitchFamily="2" charset="2"/>
              <a:buNone/>
            </a:pPr>
            <a:endParaRPr lang="ro-RO" b="1"/>
          </a:p>
          <a:p>
            <a:pPr marL="533400" indent="-533400">
              <a:buFont typeface="Wingdings" pitchFamily="2" charset="2"/>
              <a:buNone/>
            </a:pPr>
            <a:r>
              <a:rPr lang="ro-RO" b="1"/>
              <a:t>4. Diverse </a:t>
            </a:r>
          </a:p>
          <a:p>
            <a:pPr marL="533400" indent="-533400" algn="ctr">
              <a:buFont typeface="Wingdings" pitchFamily="2" charset="2"/>
              <a:buNone/>
            </a:pPr>
            <a:endParaRPr lang="ro-RO">
              <a:latin typeface="Arial" charset="0"/>
            </a:endParaRPr>
          </a:p>
          <a:p>
            <a:pPr marL="533400" indent="-533400">
              <a:buFont typeface="Wingdings" pitchFamily="2" charset="2"/>
              <a:buNone/>
            </a:pPr>
            <a:endParaRPr lang="en-US" sz="2800">
              <a:latin typeface="Arial" charset="0"/>
            </a:endParaRPr>
          </a:p>
        </p:txBody>
      </p:sp>
      <p:sp>
        <p:nvSpPr>
          <p:cNvPr id="4101" name="Rectangle 4"/>
          <p:cNvSpPr>
            <a:spLocks noChangeArrowheads="1"/>
          </p:cNvSpPr>
          <p:nvPr/>
        </p:nvSpPr>
        <p:spPr bwMode="auto">
          <a:xfrm>
            <a:off x="0" y="104775"/>
            <a:ext cx="220663" cy="247650"/>
          </a:xfrm>
          <a:prstGeom prst="rect">
            <a:avLst/>
          </a:prstGeom>
          <a:noFill/>
          <a:ln w="9525">
            <a:noFill/>
            <a:miter lim="800000"/>
            <a:headEnd/>
            <a:tailEnd/>
          </a:ln>
        </p:spPr>
        <p:txBody>
          <a:bodyPr wrap="none" anchor="ctr">
            <a:spAutoFit/>
          </a:bodyPr>
          <a:lstStyle/>
          <a:p>
            <a:pPr eaLnBrk="0" hangingPunct="0"/>
            <a:r>
              <a:rPr lang="en-US">
                <a:latin typeface="Arial Unicode MS" pitchFamily="34" charset="-128"/>
              </a:rPr>
              <a:t> </a:t>
            </a:r>
            <a:endParaRPr lang="en-US" sz="1800">
              <a:latin typeface="Franklin Gothic Book" pitchFamily="34" charset="0"/>
            </a:endParaRPr>
          </a:p>
        </p:txBody>
      </p:sp>
      <p:sp>
        <p:nvSpPr>
          <p:cNvPr id="4102" name="Rectangle 5"/>
          <p:cNvSpPr>
            <a:spLocks noChangeArrowheads="1"/>
          </p:cNvSpPr>
          <p:nvPr/>
        </p:nvSpPr>
        <p:spPr bwMode="auto">
          <a:xfrm>
            <a:off x="0" y="104775"/>
            <a:ext cx="8001000" cy="247650"/>
          </a:xfrm>
          <a:prstGeom prst="rect">
            <a:avLst/>
          </a:prstGeom>
          <a:noFill/>
          <a:ln w="9525">
            <a:noFill/>
            <a:miter lim="800000"/>
            <a:headEnd/>
            <a:tailEnd/>
          </a:ln>
        </p:spPr>
        <p:txBody>
          <a:bodyPr anchor="ctr">
            <a:spAutoFit/>
          </a:bodyPr>
          <a:lstStyle/>
          <a:p>
            <a:pPr eaLnBrk="0" hangingPunct="0"/>
            <a:r>
              <a:rPr lang="en-US">
                <a:latin typeface="Arial Unicode MS" pitchFamily="34" charset="-128"/>
              </a:rPr>
              <a:t> </a:t>
            </a:r>
            <a:endParaRPr lang="en-US" sz="1800">
              <a:latin typeface="Franklin Gothic Book"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4"/>
          <p:cNvSpPr>
            <a:spLocks noGrp="1" noChangeArrowheads="1"/>
          </p:cNvSpPr>
          <p:nvPr>
            <p:ph type="ctrTitle"/>
          </p:nvPr>
        </p:nvSpPr>
        <p:spPr/>
        <p:txBody>
          <a:bodyPr/>
          <a:lstStyle/>
          <a:p>
            <a:r>
              <a:rPr lang="ro-RO" sz="4800" b="1"/>
              <a:t>1. </a:t>
            </a:r>
            <a:r>
              <a:rPr lang="en-US" sz="4800" b="1"/>
              <a:t>Obiective generale</a:t>
            </a:r>
          </a:p>
        </p:txBody>
      </p:sp>
      <p:sp>
        <p:nvSpPr>
          <p:cNvPr id="87045" name="Rectangle 5"/>
          <p:cNvSpPr>
            <a:spLocks noGrp="1" noChangeArrowheads="1"/>
          </p:cNvSpPr>
          <p:nvPr>
            <p:ph type="subTitle" idx="1"/>
          </p:nvPr>
        </p:nvSpPr>
        <p:spPr>
          <a:xfrm>
            <a:off x="381000" y="2085975"/>
            <a:ext cx="8686800" cy="1647825"/>
          </a:xfrm>
        </p:spPr>
        <p:txBody>
          <a:bodyPr/>
          <a:lstStyle/>
          <a:p>
            <a:pPr>
              <a:buFont typeface="Wingdings" pitchFamily="2" charset="2"/>
              <a:buChar char="l"/>
            </a:pPr>
            <a:r>
              <a:rPr lang="en-US" b="1"/>
              <a:t>Corelarea cu obiectivele Inspectoratului Şcolar Judeţean Cluj</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991" name="Group 23"/>
          <p:cNvGraphicFramePr>
            <a:graphicFrameLocks noGrp="1"/>
          </p:cNvGraphicFramePr>
          <p:nvPr>
            <p:ph idx="1"/>
          </p:nvPr>
        </p:nvGraphicFramePr>
        <p:xfrm>
          <a:off x="152400" y="990600"/>
          <a:ext cx="8991600" cy="5638800"/>
        </p:xfrm>
        <a:graphic>
          <a:graphicData uri="http://schemas.openxmlformats.org/drawingml/2006/table">
            <a:tbl>
              <a:tblPr/>
              <a:tblGrid>
                <a:gridCol w="4575175"/>
                <a:gridCol w="4416425"/>
              </a:tblGrid>
              <a:tr h="879475">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000" b="1" i="0" u="none" strike="noStrike" cap="none" normalizeH="0" baseline="0" smtClean="0">
                          <a:ln>
                            <a:noFill/>
                          </a:ln>
                          <a:solidFill>
                            <a:schemeClr val="tx1"/>
                          </a:solidFill>
                          <a:effectLst/>
                          <a:latin typeface="Times New Roman" pitchFamily="18" charset="0"/>
                          <a:cs typeface="Arial" charset="0"/>
                        </a:rPr>
                        <a:t>Obiectivele  generale ale Inspectoratului Judeţean Cluj</a:t>
                      </a:r>
                      <a:endParaRPr kumimoji="0" lang="en-US" sz="2000" b="1" i="0" u="none" strike="noStrike" cap="none" normalizeH="0" baseline="0" smtClean="0">
                        <a:ln>
                          <a:noFill/>
                        </a:ln>
                        <a:solidFill>
                          <a:schemeClr val="tx1"/>
                        </a:solidFill>
                        <a:effectLst/>
                        <a:latin typeface="Times New Roman" pitchFamily="18" charset="0"/>
                        <a:cs typeface="Arial"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000" b="1" i="0" u="none" strike="noStrike" cap="none" normalizeH="0" baseline="0" smtClean="0">
                          <a:ln>
                            <a:noFill/>
                          </a:ln>
                          <a:solidFill>
                            <a:schemeClr val="tx1"/>
                          </a:solidFill>
                          <a:effectLst/>
                          <a:latin typeface="Times New Roman" pitchFamily="18" charset="0"/>
                          <a:cs typeface="Arial" charset="0"/>
                        </a:rPr>
                        <a:t>Obiectivele  generale ale Casei Corpului Didactic Cluj</a:t>
                      </a:r>
                      <a:r>
                        <a:rPr kumimoji="0" lang="en-US" sz="2000" b="1" i="0" u="none" strike="noStrike" cap="none" normalizeH="0" baseline="0" smtClean="0">
                          <a:ln>
                            <a:noFill/>
                          </a:ln>
                          <a:solidFill>
                            <a:schemeClr val="tx1"/>
                          </a:solidFill>
                          <a:effectLst/>
                          <a:latin typeface="Times New Roman" pitchFamily="18" charset="0"/>
                          <a:cs typeface="Arial" charset="0"/>
                        </a:rPr>
                        <a:t> </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59325">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400" b="1" i="0" u="none" strike="noStrike" cap="none" normalizeH="0" baseline="0" smtClean="0">
                          <a:ln>
                            <a:noFill/>
                          </a:ln>
                          <a:solidFill>
                            <a:schemeClr val="tx1"/>
                          </a:solidFill>
                          <a:effectLst/>
                          <a:latin typeface="Times New Roman" pitchFamily="18" charset="0"/>
                        </a:rPr>
                        <a:t>1. Crearea şi dezvoltarea competenţelor necesare producerii schimbărilor structurale în educaţie (competenţe de evaluator, de mentor, competenţe în sfera elaborării de proiecte educaţionale eligibile, competenţe manageriale etc.), în scopul utilizării eficiente, la nivelul standardelor naţionale, a resursei umane</a:t>
                      </a:r>
                      <a:r>
                        <a:rPr kumimoji="0" lang="en-US" sz="2400" b="0" i="0" u="none" strike="noStrike" cap="none" normalizeH="0" baseline="0" smtClean="0">
                          <a:ln>
                            <a:noFill/>
                          </a:ln>
                          <a:solidFill>
                            <a:schemeClr val="tx1"/>
                          </a:solidFill>
                          <a:effectLst/>
                          <a:latin typeface="Times New Roman" pitchFamily="18" charset="0"/>
                        </a:rPr>
                        <a:t> </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400" b="1" i="0" u="none" strike="noStrike" cap="none" normalizeH="0" baseline="0" smtClean="0">
                          <a:ln>
                            <a:noFill/>
                          </a:ln>
                          <a:solidFill>
                            <a:srgbClr val="000099"/>
                          </a:solidFill>
                          <a:effectLst/>
                          <a:latin typeface="Times New Roman" pitchFamily="18" charset="0"/>
                        </a:rPr>
                        <a:t>OG1. Asigurarea calităţii formării continue prin optimizarea şi diversificarea ofertei de formare </a:t>
                      </a:r>
                      <a:endParaRPr kumimoji="0" lang="en-US" sz="2400" b="1" i="0" u="none" strike="noStrike" cap="none" normalizeH="0" baseline="0" smtClean="0">
                        <a:ln>
                          <a:noFill/>
                        </a:ln>
                        <a:solidFill>
                          <a:srgbClr val="000099"/>
                        </a:solidFill>
                        <a:effectLst/>
                        <a:latin typeface="Times New Roman" pitchFamily="18"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6"/>
          <p:cNvSpPr>
            <a:spLocks noGrp="1"/>
          </p:cNvSpPr>
          <p:nvPr>
            <p:ph type="sldNum" sz="quarter" idx="12"/>
          </p:nvPr>
        </p:nvSpPr>
        <p:spPr>
          <a:xfrm>
            <a:off x="8229600" y="6477000"/>
            <a:ext cx="762000" cy="244475"/>
          </a:xfrm>
          <a:noFill/>
          <a:ln/>
        </p:spPr>
        <p:txBody>
          <a:bodyPr/>
          <a:lstStyle/>
          <a:p>
            <a:pPr algn="r" fontAlgn="auto">
              <a:spcBef>
                <a:spcPts val="0"/>
              </a:spcBef>
              <a:spcAft>
                <a:spcPts val="0"/>
              </a:spcAft>
              <a:defRPr/>
            </a:pPr>
            <a:fld id="{B534E47B-339F-49F6-8EC1-ABDCAA14B9B7}" type="slidenum">
              <a:rPr lang="en-US" sz="1200">
                <a:solidFill>
                  <a:schemeClr val="accent1">
                    <a:shade val="75000"/>
                  </a:schemeClr>
                </a:solidFill>
                <a:latin typeface="+mn-lt"/>
                <a:cs typeface="+mn-cs"/>
              </a:rPr>
              <a:pPr algn="r" fontAlgn="auto">
                <a:spcBef>
                  <a:spcPts val="0"/>
                </a:spcBef>
                <a:spcAft>
                  <a:spcPts val="0"/>
                </a:spcAft>
                <a:defRPr/>
              </a:pPr>
              <a:t>5</a:t>
            </a:fld>
            <a:endParaRPr lang="en-US" sz="1200">
              <a:solidFill>
                <a:schemeClr val="accent1">
                  <a:shade val="75000"/>
                </a:schemeClr>
              </a:solidFill>
              <a:latin typeface="+mn-lt"/>
              <a:cs typeface="+mn-cs"/>
            </a:endParaRPr>
          </a:p>
        </p:txBody>
      </p:sp>
      <p:graphicFrame>
        <p:nvGraphicFramePr>
          <p:cNvPr id="27664" name="Group 16"/>
          <p:cNvGraphicFramePr>
            <a:graphicFrameLocks noGrp="1"/>
          </p:cNvGraphicFramePr>
          <p:nvPr>
            <p:ph idx="4294967295"/>
          </p:nvPr>
        </p:nvGraphicFramePr>
        <p:xfrm>
          <a:off x="457200" y="1371600"/>
          <a:ext cx="8686800" cy="4343400"/>
        </p:xfrm>
        <a:graphic>
          <a:graphicData uri="http://schemas.openxmlformats.org/drawingml/2006/table">
            <a:tbl>
              <a:tblPr/>
              <a:tblGrid>
                <a:gridCol w="4419600"/>
                <a:gridCol w="4267200"/>
              </a:tblGrid>
              <a:tr h="1136650">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000" b="1" i="0" u="none" strike="noStrike" cap="none" normalizeH="0" baseline="0" smtClean="0">
                          <a:ln>
                            <a:noFill/>
                          </a:ln>
                          <a:solidFill>
                            <a:schemeClr val="tx1"/>
                          </a:solidFill>
                          <a:effectLst/>
                          <a:latin typeface="Times New Roman" pitchFamily="18" charset="0"/>
                          <a:cs typeface="Arial" charset="0"/>
                        </a:rPr>
                        <a:t>Obiectivele  generale ale Inspectoratului Judeţean Cluj</a:t>
                      </a:r>
                      <a:endParaRPr kumimoji="0" lang="en-US" sz="2000" b="1" i="0" u="none" strike="noStrike" cap="none" normalizeH="0" baseline="0" smtClean="0">
                        <a:ln>
                          <a:noFill/>
                        </a:ln>
                        <a:solidFill>
                          <a:schemeClr val="tx1"/>
                        </a:solidFill>
                        <a:effectLst/>
                        <a:latin typeface="Times New Roman" pitchFamily="18"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000" b="1" i="0" u="none" strike="noStrike" cap="none" normalizeH="0" baseline="0" smtClean="0">
                          <a:ln>
                            <a:noFill/>
                          </a:ln>
                          <a:solidFill>
                            <a:schemeClr val="tx1"/>
                          </a:solidFill>
                          <a:effectLst/>
                          <a:latin typeface="Times New Roman" pitchFamily="18" charset="0"/>
                          <a:cs typeface="Arial" charset="0"/>
                        </a:rPr>
                        <a:t>Obiectivele  generale ale Casei Corpului Didactic Cluj</a:t>
                      </a:r>
                      <a:r>
                        <a:rPr kumimoji="0" lang="en-US" sz="2000" b="1" i="0" u="none" strike="noStrike" cap="none" normalizeH="0" baseline="0" smtClean="0">
                          <a:ln>
                            <a:noFill/>
                          </a:ln>
                          <a:solidFill>
                            <a:schemeClr val="tx1"/>
                          </a:solidFill>
                          <a:effectLst/>
                          <a:latin typeface="Times New Roman" pitchFamily="18" charset="0"/>
                          <a:cs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06750">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400" b="1" i="0" u="none" strike="noStrike" cap="none" normalizeH="0" baseline="0" smtClean="0">
                          <a:ln>
                            <a:noFill/>
                          </a:ln>
                          <a:solidFill>
                            <a:srgbClr val="000000"/>
                          </a:solidFill>
                          <a:effectLst/>
                          <a:latin typeface="Times New Roman" pitchFamily="18" charset="0"/>
                          <a:cs typeface="Times New Roman" pitchFamily="18" charset="0"/>
                        </a:rPr>
                        <a:t>2. </a:t>
                      </a:r>
                      <a:r>
                        <a:rPr kumimoji="0" lang="ro-RO" sz="2400" b="1" i="0" u="none" strike="noStrike" cap="none" normalizeH="0" baseline="0" smtClean="0">
                          <a:ln>
                            <a:noFill/>
                          </a:ln>
                          <a:solidFill>
                            <a:srgbClr val="000000"/>
                          </a:solidFill>
                          <a:effectLst/>
                          <a:latin typeface="Times New Roman" pitchFamily="18" charset="0"/>
                          <a:ea typeface="Times New Roman" pitchFamily="18" charset="0"/>
                          <a:cs typeface="Arial" charset="0"/>
                        </a:rPr>
                        <a:t>2. Asigurarea condiţiilor pentru evoluţia în carieră şi dezvoltarea profesională a cadrelor didactice, în contextul implementării schimbărilor în educaţie şi a unui sistem flexibil al managementului calităţii formării continue</a:t>
                      </a:r>
                      <a:r>
                        <a:rPr kumimoji="0" lang="ro-RO" sz="2400" b="1" i="0" u="none" strike="noStrike" cap="none" normalizeH="0" baseline="0" smtClean="0">
                          <a:ln>
                            <a:noFill/>
                          </a:ln>
                          <a:solidFill>
                            <a:srgbClr val="000000"/>
                          </a:solidFill>
                          <a:effectLst/>
                          <a:latin typeface="Times New Roman" pitchFamily="18" charset="0"/>
                          <a:cs typeface="Times New Roman" pitchFamily="18" charset="0"/>
                        </a:rPr>
                        <a:t> </a:t>
                      </a:r>
                      <a:endParaRPr kumimoji="0" lang="en-US" sz="2400" b="1"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800" b="1" i="0" u="none" strike="noStrike" cap="none" normalizeH="0" baseline="0" smtClean="0">
                          <a:ln>
                            <a:noFill/>
                          </a:ln>
                          <a:solidFill>
                            <a:srgbClr val="000099"/>
                          </a:solidFill>
                          <a:effectLst/>
                          <a:latin typeface="Times New Roman" pitchFamily="18" charset="0"/>
                        </a:rPr>
                        <a:t>OG2. Asigurarea  condiţiilor pentru dezvoltarea profesională şi personală  a personalului din învăţământul preuniversitar clujean</a:t>
                      </a:r>
                      <a:endParaRPr kumimoji="0" lang="en-US" sz="2800" b="1" i="0" u="none" strike="noStrike" cap="none" normalizeH="0" baseline="0" smtClean="0">
                        <a:ln>
                          <a:noFill/>
                        </a:ln>
                        <a:solidFill>
                          <a:srgbClr val="000099"/>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6"/>
          <p:cNvSpPr>
            <a:spLocks noGrp="1"/>
          </p:cNvSpPr>
          <p:nvPr>
            <p:ph type="sldNum" sz="quarter" idx="12"/>
          </p:nvPr>
        </p:nvSpPr>
        <p:spPr>
          <a:xfrm>
            <a:off x="8229600" y="6477000"/>
            <a:ext cx="762000" cy="244475"/>
          </a:xfrm>
          <a:noFill/>
          <a:ln/>
        </p:spPr>
        <p:txBody>
          <a:bodyPr/>
          <a:lstStyle/>
          <a:p>
            <a:pPr algn="r" fontAlgn="auto">
              <a:spcBef>
                <a:spcPts val="0"/>
              </a:spcBef>
              <a:spcAft>
                <a:spcPts val="0"/>
              </a:spcAft>
              <a:defRPr/>
            </a:pPr>
            <a:fld id="{6C79C77A-CB06-4CB8-8FD3-269568A1BE65}" type="slidenum">
              <a:rPr lang="en-US" sz="1200">
                <a:solidFill>
                  <a:schemeClr val="accent1">
                    <a:shade val="75000"/>
                  </a:schemeClr>
                </a:solidFill>
                <a:latin typeface="+mn-lt"/>
                <a:cs typeface="+mn-cs"/>
              </a:rPr>
              <a:pPr algn="r" fontAlgn="auto">
                <a:spcBef>
                  <a:spcPts val="0"/>
                </a:spcBef>
                <a:spcAft>
                  <a:spcPts val="0"/>
                </a:spcAft>
                <a:defRPr/>
              </a:pPr>
              <a:t>6</a:t>
            </a:fld>
            <a:endParaRPr lang="en-US" sz="1200">
              <a:solidFill>
                <a:schemeClr val="accent1">
                  <a:shade val="75000"/>
                </a:schemeClr>
              </a:solidFill>
              <a:latin typeface="+mn-lt"/>
              <a:cs typeface="+mn-cs"/>
            </a:endParaRPr>
          </a:p>
        </p:txBody>
      </p:sp>
      <p:graphicFrame>
        <p:nvGraphicFramePr>
          <p:cNvPr id="28687" name="Group 15"/>
          <p:cNvGraphicFramePr>
            <a:graphicFrameLocks noGrp="1"/>
          </p:cNvGraphicFramePr>
          <p:nvPr>
            <p:ph idx="4294967295"/>
          </p:nvPr>
        </p:nvGraphicFramePr>
        <p:xfrm>
          <a:off x="304800" y="838200"/>
          <a:ext cx="8686800" cy="5715001"/>
        </p:xfrm>
        <a:graphic>
          <a:graphicData uri="http://schemas.openxmlformats.org/drawingml/2006/table">
            <a:tbl>
              <a:tblPr/>
              <a:tblGrid>
                <a:gridCol w="4419600"/>
                <a:gridCol w="4267200"/>
              </a:tblGrid>
              <a:tr h="1284288">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000" b="1" i="0" u="none" strike="noStrike" cap="none" normalizeH="0" baseline="0" smtClean="0">
                          <a:ln>
                            <a:noFill/>
                          </a:ln>
                          <a:solidFill>
                            <a:schemeClr val="tx1"/>
                          </a:solidFill>
                          <a:effectLst/>
                          <a:latin typeface="Times New Roman" pitchFamily="18" charset="0"/>
                          <a:cs typeface="Arial" charset="0"/>
                        </a:rPr>
                        <a:t>Obiectivele  generale ale Inspectoratului Judeţean Cluj</a:t>
                      </a:r>
                      <a:endParaRPr kumimoji="0" lang="en-US" sz="2000" b="1" i="0" u="none" strike="noStrike" cap="none" normalizeH="0" baseline="0" smtClean="0">
                        <a:ln>
                          <a:noFill/>
                        </a:ln>
                        <a:solidFill>
                          <a:schemeClr val="tx1"/>
                        </a:solidFill>
                        <a:effectLst/>
                        <a:latin typeface="Times New Roman" pitchFamily="18"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000" b="1" i="0" u="none" strike="noStrike" cap="none" normalizeH="0" baseline="0" smtClean="0">
                          <a:ln>
                            <a:noFill/>
                          </a:ln>
                          <a:solidFill>
                            <a:schemeClr val="tx1"/>
                          </a:solidFill>
                          <a:effectLst/>
                          <a:latin typeface="Times New Roman" pitchFamily="18" charset="0"/>
                          <a:cs typeface="Arial" charset="0"/>
                        </a:rPr>
                        <a:t>Obiectivele  generale ale Casei Corpului Didactic Cluj</a:t>
                      </a:r>
                      <a:r>
                        <a:rPr kumimoji="0" lang="en-US" sz="2000" b="1" i="0" u="none" strike="noStrike" cap="none" normalizeH="0" baseline="0" smtClean="0">
                          <a:ln>
                            <a:noFill/>
                          </a:ln>
                          <a:solidFill>
                            <a:schemeClr val="tx1"/>
                          </a:solidFill>
                          <a:effectLst/>
                          <a:latin typeface="Times New Roman" pitchFamily="18" charset="0"/>
                          <a:cs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30713">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400" b="1" i="0" u="none" strike="noStrike" cap="none" normalizeH="0" baseline="0" smtClean="0">
                          <a:ln>
                            <a:noFill/>
                          </a:ln>
                          <a:solidFill>
                            <a:srgbClr val="000000"/>
                          </a:solidFill>
                          <a:effectLst/>
                          <a:latin typeface="Times New Roman" pitchFamily="18" charset="0"/>
                          <a:ea typeface="Times New Roman" pitchFamily="18" charset="0"/>
                          <a:cs typeface="Arial" charset="0"/>
                        </a:rPr>
                        <a:t>3.Creşeterea nivelului de pregătire profesională şi asigurarea calităţii activităţilor de formare continuă a personalului didactic prin monitorizarea impactului programelor de formare la nivelul clasei şi al unităţii de învăţământ preuniversitar</a:t>
                      </a:r>
                      <a:r>
                        <a:rPr kumimoji="0" lang="en-US" sz="2400" b="1"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800" b="1" i="0" u="none" strike="noStrike" cap="none" normalizeH="0" baseline="0" smtClean="0">
                          <a:ln>
                            <a:noFill/>
                          </a:ln>
                          <a:solidFill>
                            <a:srgbClr val="000099"/>
                          </a:solidFill>
                          <a:effectLst/>
                          <a:latin typeface="Times New Roman" pitchFamily="18" charset="0"/>
                        </a:rPr>
                        <a:t>OG4. Monitorizarea impactului activităţilor de formare continuă</a:t>
                      </a:r>
                      <a:r>
                        <a:rPr kumimoji="0" lang="ro-RO" sz="2800" b="0" i="0" u="none" strike="noStrike" cap="none" normalizeH="0" baseline="0" smtClean="0">
                          <a:ln>
                            <a:noFill/>
                          </a:ln>
                          <a:solidFill>
                            <a:srgbClr val="000099"/>
                          </a:solidFill>
                          <a:effectLst/>
                          <a:latin typeface="Times New Roman" pitchFamily="18" charset="0"/>
                        </a:rPr>
                        <a:t> </a:t>
                      </a:r>
                      <a:endParaRPr kumimoji="0" lang="en-US" sz="2800" b="0" i="0" u="none" strike="noStrike" cap="none" normalizeH="0" baseline="0" smtClean="0">
                        <a:ln>
                          <a:noFill/>
                        </a:ln>
                        <a:solidFill>
                          <a:srgbClr val="000099"/>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6"/>
          <p:cNvSpPr>
            <a:spLocks noGrp="1"/>
          </p:cNvSpPr>
          <p:nvPr>
            <p:ph type="sldNum" sz="quarter" idx="12"/>
          </p:nvPr>
        </p:nvSpPr>
        <p:spPr>
          <a:xfrm>
            <a:off x="8229600" y="6477000"/>
            <a:ext cx="762000" cy="244475"/>
          </a:xfrm>
          <a:noFill/>
          <a:ln/>
        </p:spPr>
        <p:txBody>
          <a:bodyPr/>
          <a:lstStyle/>
          <a:p>
            <a:pPr algn="r" fontAlgn="auto">
              <a:spcBef>
                <a:spcPts val="0"/>
              </a:spcBef>
              <a:spcAft>
                <a:spcPts val="0"/>
              </a:spcAft>
              <a:defRPr/>
            </a:pPr>
            <a:fld id="{34C8D28C-3338-4C93-964F-958B33B8D2D4}" type="slidenum">
              <a:rPr lang="en-US" sz="1200">
                <a:solidFill>
                  <a:schemeClr val="accent1">
                    <a:shade val="75000"/>
                  </a:schemeClr>
                </a:solidFill>
                <a:latin typeface="+mn-lt"/>
                <a:cs typeface="+mn-cs"/>
              </a:rPr>
              <a:pPr algn="r" fontAlgn="auto">
                <a:spcBef>
                  <a:spcPts val="0"/>
                </a:spcBef>
                <a:spcAft>
                  <a:spcPts val="0"/>
                </a:spcAft>
                <a:defRPr/>
              </a:pPr>
              <a:t>7</a:t>
            </a:fld>
            <a:endParaRPr lang="en-US" sz="1200">
              <a:solidFill>
                <a:schemeClr val="accent1">
                  <a:shade val="75000"/>
                </a:schemeClr>
              </a:solidFill>
              <a:latin typeface="+mn-lt"/>
              <a:cs typeface="+mn-cs"/>
            </a:endParaRPr>
          </a:p>
        </p:txBody>
      </p:sp>
      <p:graphicFrame>
        <p:nvGraphicFramePr>
          <p:cNvPr id="9233" name="Group 17"/>
          <p:cNvGraphicFramePr>
            <a:graphicFrameLocks noGrp="1"/>
          </p:cNvGraphicFramePr>
          <p:nvPr>
            <p:ph idx="4294967295"/>
          </p:nvPr>
        </p:nvGraphicFramePr>
        <p:xfrm>
          <a:off x="304800" y="838200"/>
          <a:ext cx="8686800" cy="5192713"/>
        </p:xfrm>
        <a:graphic>
          <a:graphicData uri="http://schemas.openxmlformats.org/drawingml/2006/table">
            <a:tbl>
              <a:tblPr/>
              <a:tblGrid>
                <a:gridCol w="4419600"/>
                <a:gridCol w="4267200"/>
              </a:tblGrid>
              <a:tr h="762000">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000" b="1" i="0" u="none" strike="noStrike" cap="none" normalizeH="0" baseline="0" smtClean="0">
                          <a:ln>
                            <a:noFill/>
                          </a:ln>
                          <a:solidFill>
                            <a:schemeClr val="tx1"/>
                          </a:solidFill>
                          <a:effectLst/>
                          <a:latin typeface="Times New Roman" pitchFamily="18" charset="0"/>
                          <a:cs typeface="Arial" charset="0"/>
                        </a:rPr>
                        <a:t>Obiectivele  generale ale Inspectoratului Judeţean Cluj</a:t>
                      </a:r>
                      <a:endParaRPr kumimoji="0" lang="en-US" sz="2000" b="1" i="0" u="none" strike="noStrike" cap="none" normalizeH="0" baseline="0" smtClean="0">
                        <a:ln>
                          <a:noFill/>
                        </a:ln>
                        <a:solidFill>
                          <a:schemeClr val="tx1"/>
                        </a:solidFill>
                        <a:effectLst/>
                        <a:latin typeface="Times New Roman" pitchFamily="18"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000" b="1" i="0" u="none" strike="noStrike" cap="none" normalizeH="0" baseline="0" smtClean="0">
                          <a:ln>
                            <a:noFill/>
                          </a:ln>
                          <a:solidFill>
                            <a:schemeClr val="tx1"/>
                          </a:solidFill>
                          <a:effectLst/>
                          <a:latin typeface="Times New Roman" pitchFamily="18" charset="0"/>
                          <a:cs typeface="Arial" charset="0"/>
                        </a:rPr>
                        <a:t>Obiectivele  generale ale Casei Corpului Didactic Cluj</a:t>
                      </a:r>
                      <a:r>
                        <a:rPr kumimoji="0" lang="en-US" sz="2000" b="1" i="0" u="none" strike="noStrike" cap="none" normalizeH="0" baseline="0" smtClean="0">
                          <a:ln>
                            <a:noFill/>
                          </a:ln>
                          <a:solidFill>
                            <a:schemeClr val="tx1"/>
                          </a:solidFill>
                          <a:effectLst/>
                          <a:latin typeface="Times New Roman" pitchFamily="18" charset="0"/>
                          <a:cs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30713">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400" b="1" i="0" u="none" strike="noStrike" cap="none" normalizeH="0" baseline="0" smtClean="0">
                          <a:ln>
                            <a:noFill/>
                          </a:ln>
                          <a:solidFill>
                            <a:srgbClr val="000000"/>
                          </a:solidFill>
                          <a:effectLst/>
                          <a:latin typeface="Times New Roman" pitchFamily="18" charset="0"/>
                          <a:ea typeface="Times New Roman" pitchFamily="18" charset="0"/>
                          <a:cs typeface="Arial" charset="0"/>
                        </a:rPr>
                        <a:t>4. Asigurarea accesului cadrelor didactice la activităţile şi proiectele din domeniul formării continue, derulate cu sprijinul CCD şi ISJ Cluj, în scopul profesionalizării carierei didactice şi a eficientizării activităţii manageriale</a:t>
                      </a:r>
                      <a:r>
                        <a:rPr kumimoji="0" lang="en-US" sz="2400" b="1" i="0" u="none" strike="noStrike" cap="none" normalizeH="0" baseline="0" smtClean="0">
                          <a:ln>
                            <a:noFill/>
                          </a:ln>
                          <a:solidFill>
                            <a:srgbClr val="000000"/>
                          </a:solidFill>
                          <a:effectLst/>
                          <a:latin typeface="Times New Roman" pitchFamily="18" charset="0"/>
                          <a:ea typeface="Times New Roman" pitchFamily="18" charset="0"/>
                          <a:cs typeface="Arial"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2" pitchFamily="18" charset="2"/>
                        <a:buNone/>
                        <a:tabLst/>
                      </a:pPr>
                      <a:r>
                        <a:rPr kumimoji="0" lang="ro-RO" sz="2800" b="1" i="0" u="none" strike="noStrike" cap="none" normalizeH="0" baseline="0" smtClean="0">
                          <a:ln>
                            <a:noFill/>
                          </a:ln>
                          <a:solidFill>
                            <a:srgbClr val="000099"/>
                          </a:solidFill>
                          <a:effectLst/>
                          <a:latin typeface="Times New Roman" pitchFamily="18" charset="0"/>
                        </a:rPr>
                        <a:t>OG3. Valorificarea resurselor educaţionale create prin proiecte şi parteneriate educaţionale</a:t>
                      </a:r>
                      <a:endParaRPr kumimoji="0" lang="en-US" sz="2800" b="1" i="0" u="none" strike="noStrike" cap="none" normalizeH="0" baseline="0" smtClean="0">
                        <a:ln>
                          <a:noFill/>
                        </a:ln>
                        <a:solidFill>
                          <a:srgbClr val="000099"/>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228600" y="838200"/>
            <a:ext cx="8915400" cy="914400"/>
          </a:xfrm>
        </p:spPr>
        <p:txBody>
          <a:bodyPr/>
          <a:lstStyle/>
          <a:p>
            <a:r>
              <a:rPr lang="en-US" sz="4000"/>
              <a:t> </a:t>
            </a:r>
            <a:r>
              <a:rPr lang="en-US" sz="4000" b="1"/>
              <a:t>Aspecte care conturează activitatea CCD Cluj</a:t>
            </a:r>
          </a:p>
        </p:txBody>
      </p:sp>
      <p:sp>
        <p:nvSpPr>
          <p:cNvPr id="120835" name="Rectangle 3"/>
          <p:cNvSpPr>
            <a:spLocks noGrp="1" noChangeArrowheads="1"/>
          </p:cNvSpPr>
          <p:nvPr>
            <p:ph type="body" idx="1"/>
          </p:nvPr>
        </p:nvSpPr>
        <p:spPr>
          <a:xfrm>
            <a:off x="682625" y="2438400"/>
            <a:ext cx="8156575" cy="4038600"/>
          </a:xfrm>
        </p:spPr>
        <p:txBody>
          <a:bodyPr/>
          <a:lstStyle/>
          <a:p>
            <a:r>
              <a:rPr lang="en-US" sz="3600" b="1"/>
              <a:t>calitatea formării continue</a:t>
            </a:r>
          </a:p>
          <a:p>
            <a:r>
              <a:rPr lang="ro-RO" sz="3600" b="1"/>
              <a:t>dezvoltarea</a:t>
            </a:r>
            <a:r>
              <a:rPr lang="ro-RO" sz="3600" b="1">
                <a:solidFill>
                  <a:srgbClr val="CC0066"/>
                </a:solidFill>
              </a:rPr>
              <a:t> </a:t>
            </a:r>
            <a:r>
              <a:rPr lang="ro-RO" sz="3600" b="1"/>
              <a:t>profesională şi personală  </a:t>
            </a:r>
            <a:endParaRPr lang="en-US" sz="3600" b="1"/>
          </a:p>
          <a:p>
            <a:r>
              <a:rPr lang="ro-RO" sz="3600" b="1"/>
              <a:t>impactul activităţilor de formare continuă</a:t>
            </a:r>
            <a:endParaRPr lang="en-US" sz="3600" b="1"/>
          </a:p>
          <a:p>
            <a:r>
              <a:rPr lang="en-US" sz="3600" b="1"/>
              <a:t>v</a:t>
            </a:r>
            <a:r>
              <a:rPr lang="ro-RO" sz="3600" b="1"/>
              <a:t>alorificarea resurselor educaţionale</a:t>
            </a:r>
            <a:endParaRPr lang="en-US" sz="3600" b="1"/>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4"/>
          <p:cNvSpPr>
            <a:spLocks noGrp="1" noChangeArrowheads="1"/>
          </p:cNvSpPr>
          <p:nvPr>
            <p:ph type="ctrTitle"/>
          </p:nvPr>
        </p:nvSpPr>
        <p:spPr/>
        <p:txBody>
          <a:bodyPr/>
          <a:lstStyle/>
          <a:p>
            <a:r>
              <a:rPr lang="ro-RO"/>
              <a:t>2. </a:t>
            </a:r>
            <a:r>
              <a:rPr lang="en-US"/>
              <a:t>Oferta de formare</a:t>
            </a:r>
          </a:p>
        </p:txBody>
      </p:sp>
      <p:sp>
        <p:nvSpPr>
          <p:cNvPr id="93189" name="Rectangle 5"/>
          <p:cNvSpPr>
            <a:spLocks noGrp="1" noChangeArrowheads="1"/>
          </p:cNvSpPr>
          <p:nvPr>
            <p:ph type="subTitle" idx="1"/>
          </p:nvPr>
        </p:nvSpPr>
        <p:spPr>
          <a:xfrm>
            <a:off x="228600" y="2085975"/>
            <a:ext cx="8839200" cy="2333625"/>
          </a:xfrm>
        </p:spPr>
        <p:txBody>
          <a:bodyPr/>
          <a:lstStyle/>
          <a:p>
            <a:pPr>
              <a:buFont typeface="Wingdings" pitchFamily="2" charset="2"/>
              <a:buChar char="l"/>
            </a:pPr>
            <a:r>
              <a:rPr lang="en-US"/>
              <a:t>2.1. Analiza nevoilor de formare</a:t>
            </a:r>
          </a:p>
          <a:p>
            <a:pPr>
              <a:buFont typeface="Wingdings" pitchFamily="2" charset="2"/>
              <a:buChar char="l"/>
            </a:pPr>
            <a:r>
              <a:rPr lang="en-US"/>
              <a:t> 2.2. Tipuri de activităţi de formare</a:t>
            </a:r>
          </a:p>
          <a:p>
            <a:pPr>
              <a:buFont typeface="Wingdings" pitchFamily="2" charset="2"/>
              <a:buChar char="l"/>
            </a:pPr>
            <a:r>
              <a:rPr lang="en-US"/>
              <a:t>2.3. Înscrieri la programele de formare</a:t>
            </a:r>
          </a:p>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sz="4000" b="1"/>
              <a:t>2.1.</a:t>
            </a:r>
            <a:r>
              <a:rPr lang="en-US" sz="4000"/>
              <a:t> </a:t>
            </a:r>
            <a:r>
              <a:rPr lang="en-US" sz="4000" b="1"/>
              <a:t>Analiza nevoilor de formare</a:t>
            </a:r>
          </a:p>
        </p:txBody>
      </p:sp>
      <p:sp>
        <p:nvSpPr>
          <p:cNvPr id="95235" name="Rectangle 3"/>
          <p:cNvSpPr>
            <a:spLocks noGrp="1" noChangeArrowheads="1"/>
          </p:cNvSpPr>
          <p:nvPr>
            <p:ph type="body" idx="1"/>
          </p:nvPr>
        </p:nvSpPr>
        <p:spPr>
          <a:xfrm>
            <a:off x="304800" y="1981200"/>
            <a:ext cx="8839200" cy="4495800"/>
          </a:xfrm>
          <a:ln>
            <a:solidFill>
              <a:srgbClr val="000099"/>
            </a:solidFill>
          </a:ln>
        </p:spPr>
        <p:txBody>
          <a:bodyPr/>
          <a:lstStyle/>
          <a:p>
            <a:pPr>
              <a:buFont typeface="Wingdings" pitchFamily="2" charset="2"/>
              <a:buNone/>
            </a:pPr>
            <a:endParaRPr lang="en-US" b="1"/>
          </a:p>
          <a:p>
            <a:r>
              <a:rPr lang="en-US" b="1"/>
              <a:t>Chestionar online analiza de nevoi pentru RFC/RDP în anul şcolar 2013-2014 – www.eformare.info.ro– 103 chestionare completate</a:t>
            </a:r>
          </a:p>
          <a:p>
            <a:r>
              <a:rPr lang="en-US" b="1"/>
              <a:t>Chestionar online analiza de nevoi pentru inspectori şcolari an şcolar 2013 – 2014 www.eformare.info.ro  – 12 inspectori</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6"/>
          <p:cNvSpPr>
            <a:spLocks noGrp="1"/>
          </p:cNvSpPr>
          <p:nvPr>
            <p:ph type="sldNum" sz="quarter" idx="12"/>
          </p:nvPr>
        </p:nvSpPr>
        <p:spPr>
          <a:xfrm>
            <a:off x="8229600" y="6477000"/>
            <a:ext cx="762000" cy="244475"/>
          </a:xfrm>
          <a:noFill/>
          <a:ln/>
        </p:spPr>
        <p:txBody>
          <a:bodyPr/>
          <a:lstStyle/>
          <a:p>
            <a:pPr algn="r" fontAlgn="auto">
              <a:spcBef>
                <a:spcPts val="0"/>
              </a:spcBef>
              <a:spcAft>
                <a:spcPts val="0"/>
              </a:spcAft>
              <a:defRPr/>
            </a:pPr>
            <a:fld id="{3903657F-BD11-4A2C-A91A-8DF96F32A2C9}" type="slidenum">
              <a:rPr lang="en-US" sz="1200">
                <a:solidFill>
                  <a:schemeClr val="accent1">
                    <a:shade val="75000"/>
                  </a:schemeClr>
                </a:solidFill>
                <a:latin typeface="+mn-lt"/>
                <a:cs typeface="+mn-cs"/>
              </a:rPr>
              <a:pPr algn="r" fontAlgn="auto">
                <a:spcBef>
                  <a:spcPts val="0"/>
                </a:spcBef>
                <a:spcAft>
                  <a:spcPts val="0"/>
                </a:spcAft>
                <a:defRPr/>
              </a:pPr>
              <a:t>11</a:t>
            </a:fld>
            <a:endParaRPr lang="en-US" sz="1200">
              <a:solidFill>
                <a:schemeClr val="accent1">
                  <a:shade val="75000"/>
                </a:schemeClr>
              </a:solidFill>
              <a:latin typeface="+mn-lt"/>
              <a:cs typeface="+mn-cs"/>
            </a:endParaRPr>
          </a:p>
        </p:txBody>
      </p:sp>
      <p:sp>
        <p:nvSpPr>
          <p:cNvPr id="12291" name="Rectangle 2"/>
          <p:cNvSpPr>
            <a:spLocks noGrp="1"/>
          </p:cNvSpPr>
          <p:nvPr>
            <p:ph type="title" idx="4294967295"/>
          </p:nvPr>
        </p:nvSpPr>
        <p:spPr>
          <a:xfrm>
            <a:off x="304800" y="609600"/>
            <a:ext cx="8610600" cy="1143000"/>
          </a:xfrm>
          <a:noFill/>
          <a:ln/>
        </p:spPr>
        <p:txBody>
          <a:bodyPr lIns="91440" tIns="45720" rIns="91440" bIns="45720"/>
          <a:lstStyle/>
          <a:p>
            <a:r>
              <a:rPr lang="en-US" sz="4000" b="1"/>
              <a:t>2.2. Tipuri de activităţi de formare</a:t>
            </a:r>
          </a:p>
        </p:txBody>
      </p:sp>
      <p:sp>
        <p:nvSpPr>
          <p:cNvPr id="12292" name="Rectangle 3"/>
          <p:cNvSpPr>
            <a:spLocks noGrp="1"/>
          </p:cNvSpPr>
          <p:nvPr>
            <p:ph type="body" idx="4294967295"/>
          </p:nvPr>
        </p:nvSpPr>
        <p:spPr/>
        <p:txBody>
          <a:bodyPr lIns="91440" tIns="45720" rIns="91440" bIns="45720"/>
          <a:lstStyle/>
          <a:p>
            <a:pPr marL="990600" lvl="1" indent="-533400">
              <a:buFont typeface="Wingdings" pitchFamily="2" charset="2"/>
              <a:buNone/>
            </a:pPr>
            <a:r>
              <a:rPr lang="en-US" b="1"/>
              <a:t>.</a:t>
            </a:r>
          </a:p>
        </p:txBody>
      </p:sp>
      <p:graphicFrame>
        <p:nvGraphicFramePr>
          <p:cNvPr id="12295" name="Organization Chart 7"/>
          <p:cNvGraphicFramePr>
            <a:graphicFrameLocks/>
          </p:cNvGraphicFramePr>
          <p:nvPr/>
        </p:nvGraphicFramePr>
        <p:xfrm>
          <a:off x="228600" y="1600200"/>
          <a:ext cx="8610600" cy="4876800"/>
        </p:xfrm>
        <a:graphic>
          <a:graphicData uri="http://schemas.openxmlformats.org/drawingml/2006/compatibility">
            <com:legacyDrawing xmlns:com="http://schemas.openxmlformats.org/drawingml/2006/compatibility" spid="_x0000_s1229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sz="3200" b="1"/>
              <a:t>2.3. </a:t>
            </a:r>
            <a:r>
              <a:rPr lang="en-US" b="1">
                <a:solidFill>
                  <a:schemeClr val="tx1"/>
                </a:solidFill>
                <a:latin typeface="Times New Roman" pitchFamily="18" charset="0"/>
              </a:rPr>
              <a:t>Înscrieri la programele de formare</a:t>
            </a:r>
          </a:p>
        </p:txBody>
      </p:sp>
      <p:pic>
        <p:nvPicPr>
          <p:cNvPr id="96259" name="Picture 3"/>
          <p:cNvPicPr>
            <a:picLocks noChangeAspect="1" noChangeArrowheads="1"/>
          </p:cNvPicPr>
          <p:nvPr>
            <p:ph type="body" idx="1"/>
          </p:nvPr>
        </p:nvPicPr>
        <p:blipFill>
          <a:blip r:embed="rId2"/>
          <a:srcRect/>
          <a:stretch>
            <a:fillRect/>
          </a:stretch>
        </p:blipFill>
        <p:spPr>
          <a:xfrm>
            <a:off x="228600" y="2057400"/>
            <a:ext cx="8915400" cy="48006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682625" y="609600"/>
            <a:ext cx="8080375" cy="762000"/>
          </a:xfrm>
        </p:spPr>
        <p:txBody>
          <a:bodyPr/>
          <a:lstStyle/>
          <a:p>
            <a:r>
              <a:rPr lang="en-US"/>
              <a:t>Cum se face înscrierea?</a:t>
            </a:r>
          </a:p>
        </p:txBody>
      </p:sp>
      <p:sp>
        <p:nvSpPr>
          <p:cNvPr id="97283" name="Rectangle 3"/>
          <p:cNvSpPr>
            <a:spLocks noGrp="1" noChangeArrowheads="1"/>
          </p:cNvSpPr>
          <p:nvPr>
            <p:ph type="body" idx="1"/>
          </p:nvPr>
        </p:nvSpPr>
        <p:spPr>
          <a:xfrm>
            <a:off x="152400" y="1447800"/>
            <a:ext cx="8686800" cy="5410200"/>
          </a:xfrm>
        </p:spPr>
        <p:txBody>
          <a:bodyPr/>
          <a:lstStyle/>
          <a:p>
            <a:pPr marL="533400" indent="-533400">
              <a:lnSpc>
                <a:spcPct val="80000"/>
              </a:lnSpc>
              <a:buFont typeface="Wingdings" pitchFamily="2" charset="2"/>
              <a:buNone/>
            </a:pPr>
            <a:endParaRPr lang="en-US" b="1"/>
          </a:p>
          <a:p>
            <a:pPr marL="533400" indent="-533400">
              <a:lnSpc>
                <a:spcPct val="80000"/>
              </a:lnSpc>
            </a:pPr>
            <a:r>
              <a:rPr lang="en-US" b="1"/>
              <a:t>Accesare http://www.ccdcluj.ro şi  selectare din meniu ,,Formare continua”</a:t>
            </a:r>
          </a:p>
          <a:p>
            <a:pPr marL="533400" indent="-533400">
              <a:lnSpc>
                <a:spcPct val="80000"/>
              </a:lnSpc>
            </a:pPr>
            <a:r>
              <a:rPr lang="en-US" b="1"/>
              <a:t>Analiza Ofertei de formare şi selectarea programelor</a:t>
            </a:r>
          </a:p>
          <a:p>
            <a:pPr marL="533400" indent="-533400">
              <a:lnSpc>
                <a:spcPct val="80000"/>
              </a:lnSpc>
            </a:pPr>
            <a:r>
              <a:rPr lang="en-US" b="1"/>
              <a:t> Utilizarea </a:t>
            </a:r>
            <a:r>
              <a:rPr lang="ro-RO" b="1"/>
              <a:t>Ghid</a:t>
            </a:r>
            <a:r>
              <a:rPr lang="en-US" b="1"/>
              <a:t>ului</a:t>
            </a:r>
            <a:r>
              <a:rPr lang="ro-RO" b="1"/>
              <a:t> de înscriere online la programele de formare </a:t>
            </a:r>
            <a:endParaRPr lang="en-US" b="1"/>
          </a:p>
          <a:p>
            <a:pPr marL="533400" indent="-533400">
              <a:lnSpc>
                <a:spcPct val="80000"/>
              </a:lnSpc>
            </a:pPr>
            <a:r>
              <a:rPr lang="en-US" b="1"/>
              <a:t>Completarea Formularului de înscriere</a:t>
            </a:r>
          </a:p>
          <a:p>
            <a:pPr marL="533400" indent="-533400">
              <a:lnSpc>
                <a:spcPct val="80000"/>
              </a:lnSpc>
            </a:pPr>
            <a:r>
              <a:rPr lang="en-US" b="1"/>
              <a:t>Transmiterea Listei avizate de către directorul unităţii de învăţământ</a:t>
            </a:r>
          </a:p>
          <a:p>
            <a:pPr marL="533400" indent="-533400">
              <a:lnSpc>
                <a:spcPct val="80000"/>
              </a:lnSpc>
            </a:pPr>
            <a:endParaRPr lang="en-US" b="1"/>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t>Termene</a:t>
            </a:r>
          </a:p>
        </p:txBody>
      </p:sp>
      <p:sp>
        <p:nvSpPr>
          <p:cNvPr id="98307" name="Rectangle 3"/>
          <p:cNvSpPr>
            <a:spLocks noGrp="1" noChangeArrowheads="1"/>
          </p:cNvSpPr>
          <p:nvPr>
            <p:ph type="body" idx="1"/>
          </p:nvPr>
        </p:nvSpPr>
        <p:spPr>
          <a:xfrm>
            <a:off x="682625" y="1981200"/>
            <a:ext cx="7772400" cy="4572000"/>
          </a:xfrm>
        </p:spPr>
        <p:txBody>
          <a:bodyPr/>
          <a:lstStyle/>
          <a:p>
            <a:r>
              <a:rPr lang="en-US" b="1"/>
              <a:t>15 decembrie 2013 – pentru înscrierea online</a:t>
            </a:r>
          </a:p>
          <a:p>
            <a:r>
              <a:rPr lang="en-US" b="1"/>
              <a:t>18 decembrie 2013 – pentru transmiterea listei semnate şi avizate de către directorul unităţii de învăţământ prin fax sau în format pdf. - adresa email: ccd@ccdcluj.ro</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682625" y="914400"/>
            <a:ext cx="8080375" cy="838200"/>
          </a:xfrm>
        </p:spPr>
        <p:txBody>
          <a:bodyPr/>
          <a:lstStyle/>
          <a:p>
            <a:r>
              <a:rPr lang="en-US"/>
              <a:t>Important </a:t>
            </a:r>
          </a:p>
        </p:txBody>
      </p:sp>
      <p:sp>
        <p:nvSpPr>
          <p:cNvPr id="116739" name="Rectangle 3"/>
          <p:cNvSpPr>
            <a:spLocks noGrp="1" noChangeArrowheads="1"/>
          </p:cNvSpPr>
          <p:nvPr>
            <p:ph type="body" idx="1"/>
          </p:nvPr>
        </p:nvSpPr>
        <p:spPr>
          <a:xfrm>
            <a:off x="304800" y="1981200"/>
            <a:ext cx="8382000" cy="4114800"/>
          </a:xfrm>
        </p:spPr>
        <p:txBody>
          <a:bodyPr/>
          <a:lstStyle/>
          <a:p>
            <a:r>
              <a:rPr lang="en-US" sz="3600" b="1"/>
              <a:t>Se fac înscrieri doar pentru cele 24 de programe de formare  enumerate în Formularul de înscriere de pe site</a:t>
            </a:r>
          </a:p>
          <a:p>
            <a:r>
              <a:rPr lang="en-US" sz="3600" b="1"/>
              <a:t>Nu se fac înscrieri pentru activiăţi metodice, ştiinţifice, culturale – vor fi convocări/ anunţuri</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6"/>
          <p:cNvSpPr>
            <a:spLocks noGrp="1"/>
          </p:cNvSpPr>
          <p:nvPr>
            <p:ph type="sldNum" sz="quarter" idx="12"/>
          </p:nvPr>
        </p:nvSpPr>
        <p:spPr>
          <a:xfrm>
            <a:off x="8229600" y="6477000"/>
            <a:ext cx="762000" cy="244475"/>
          </a:xfrm>
          <a:noFill/>
          <a:ln/>
        </p:spPr>
        <p:txBody>
          <a:bodyPr/>
          <a:lstStyle/>
          <a:p>
            <a:pPr algn="r" fontAlgn="auto">
              <a:spcBef>
                <a:spcPts val="0"/>
              </a:spcBef>
              <a:spcAft>
                <a:spcPts val="0"/>
              </a:spcAft>
              <a:defRPr/>
            </a:pPr>
            <a:fld id="{5C4FDB35-094B-4AF9-83AE-85DD348D95AA}" type="slidenum">
              <a:rPr lang="en-US" sz="1200">
                <a:solidFill>
                  <a:schemeClr val="accent1">
                    <a:shade val="75000"/>
                  </a:schemeClr>
                </a:solidFill>
                <a:latin typeface="+mn-lt"/>
                <a:cs typeface="+mn-cs"/>
              </a:rPr>
              <a:pPr algn="r" fontAlgn="auto">
                <a:spcBef>
                  <a:spcPts val="0"/>
                </a:spcBef>
                <a:spcAft>
                  <a:spcPts val="0"/>
                </a:spcAft>
                <a:defRPr/>
              </a:pPr>
              <a:t>16</a:t>
            </a:fld>
            <a:endParaRPr lang="en-US" sz="1200">
              <a:solidFill>
                <a:schemeClr val="accent1">
                  <a:shade val="75000"/>
                </a:schemeClr>
              </a:solidFill>
              <a:latin typeface="+mn-lt"/>
              <a:cs typeface="+mn-cs"/>
            </a:endParaRPr>
          </a:p>
        </p:txBody>
      </p:sp>
      <p:sp>
        <p:nvSpPr>
          <p:cNvPr id="13315" name="Rectangle 2"/>
          <p:cNvSpPr>
            <a:spLocks noGrp="1"/>
          </p:cNvSpPr>
          <p:nvPr>
            <p:ph type="title" idx="4294967295"/>
          </p:nvPr>
        </p:nvSpPr>
        <p:spPr>
          <a:ln/>
        </p:spPr>
        <p:txBody>
          <a:bodyPr lIns="91440" tIns="45720" rIns="91440" bIns="45720"/>
          <a:lstStyle/>
          <a:p>
            <a:r>
              <a:rPr lang="ro-RO"/>
              <a:t>3.</a:t>
            </a:r>
            <a:r>
              <a:rPr lang="en-US"/>
              <a:t> 1.</a:t>
            </a:r>
            <a:r>
              <a:rPr lang="ro-RO"/>
              <a:t> Filiale </a:t>
            </a:r>
            <a:endParaRPr lang="en-US"/>
          </a:p>
        </p:txBody>
      </p:sp>
      <p:sp>
        <p:nvSpPr>
          <p:cNvPr id="13316" name="Rectangle 3"/>
          <p:cNvSpPr>
            <a:spLocks noGrp="1"/>
          </p:cNvSpPr>
          <p:nvPr>
            <p:ph type="body" idx="4294967295"/>
          </p:nvPr>
        </p:nvSpPr>
        <p:spPr>
          <a:xfrm>
            <a:off x="0" y="1524000"/>
            <a:ext cx="9144000" cy="5334000"/>
          </a:xfrm>
        </p:spPr>
        <p:txBody>
          <a:bodyPr lIns="91440" tIns="45720" rIns="91440" bIns="45720"/>
          <a:lstStyle/>
          <a:p>
            <a:pPr marL="609600" indent="-609600">
              <a:buFont typeface="Wingdings 2" pitchFamily="18" charset="2"/>
              <a:buAutoNum type="arabicPeriod"/>
            </a:pPr>
            <a:r>
              <a:rPr lang="en-US" b="1"/>
              <a:t>Colegiul Naţ</a:t>
            </a:r>
            <a:r>
              <a:rPr lang="ro-RO" b="1"/>
              <a:t>i</a:t>
            </a:r>
            <a:r>
              <a:rPr lang="en-US" b="1"/>
              <a:t>onal "George Coşbuc"</a:t>
            </a:r>
            <a:endParaRPr lang="ro-RO" b="1"/>
          </a:p>
          <a:p>
            <a:pPr marL="609600" indent="-609600">
              <a:buFont typeface="Wingdings 2" pitchFamily="18" charset="2"/>
              <a:buAutoNum type="arabicPeriod"/>
            </a:pPr>
            <a:r>
              <a:rPr lang="en-US" b="1"/>
              <a:t>Colegiul Tehnic "Napoca“</a:t>
            </a:r>
            <a:endParaRPr lang="ro-RO" b="1"/>
          </a:p>
          <a:p>
            <a:pPr marL="609600" indent="-609600">
              <a:buFont typeface="Wingdings 2" pitchFamily="18" charset="2"/>
              <a:buAutoNum type="arabicPeriod"/>
            </a:pPr>
            <a:r>
              <a:rPr lang="en-US" b="1"/>
              <a:t>Colegiul Tehnic de Transporturi "Transilvania“</a:t>
            </a:r>
            <a:endParaRPr lang="ro-RO" b="1"/>
          </a:p>
          <a:p>
            <a:pPr marL="609600" indent="-609600">
              <a:buFont typeface="Wingdings 2" pitchFamily="18" charset="2"/>
              <a:buAutoNum type="arabicPeriod"/>
            </a:pPr>
            <a:r>
              <a:rPr lang="en-US" b="1"/>
              <a:t>Liceul Teoretic "Nicolae Bălcescu"</a:t>
            </a:r>
            <a:endParaRPr lang="ro-RO" b="1"/>
          </a:p>
          <a:p>
            <a:pPr marL="609600" indent="-609600">
              <a:buFont typeface="Wingdings 2" pitchFamily="18" charset="2"/>
              <a:buAutoNum type="arabicPeriod"/>
            </a:pPr>
            <a:r>
              <a:rPr lang="it-IT" b="1"/>
              <a:t>Liceul Teologic Reformat</a:t>
            </a:r>
          </a:p>
          <a:p>
            <a:pPr marL="609600" indent="-609600">
              <a:buFont typeface="Wingdings 2" pitchFamily="18" charset="2"/>
              <a:buAutoNum type="arabicPeriod"/>
            </a:pPr>
            <a:r>
              <a:rPr lang="it-IT" b="1"/>
              <a:t>Liceul de mu</a:t>
            </a:r>
            <a:r>
              <a:rPr lang="en-US" b="1"/>
              <a:t>zică  ,,Sigismund Toduţa”</a:t>
            </a:r>
            <a:endParaRPr lang="ro-RO" b="1"/>
          </a:p>
          <a:p>
            <a:pPr marL="609600" indent="-609600">
              <a:buFont typeface="Wingdings 2" pitchFamily="18" charset="2"/>
              <a:buAutoNum type="arabicPeriod"/>
            </a:pPr>
            <a:r>
              <a:rPr lang="it-IT" b="1"/>
              <a:t>Colegiul Naţional "Mihai Viteazul", Turda</a:t>
            </a:r>
            <a:endParaRPr lang="ro-RO" b="1"/>
          </a:p>
          <a:p>
            <a:pPr marL="609600" indent="-609600">
              <a:buFont typeface="Wingdings 2" pitchFamily="18" charset="2"/>
              <a:buAutoNum type="arabicPeriod"/>
            </a:pPr>
            <a:r>
              <a:rPr lang="it-IT" b="1"/>
              <a:t>Colegiul Naţional "Andrei Mureşanu", Dej</a:t>
            </a:r>
            <a:endParaRPr lang="ro-RO" b="1"/>
          </a:p>
          <a:p>
            <a:pPr marL="609600" indent="-609600">
              <a:buFont typeface="Wingdings 2" pitchFamily="18" charset="2"/>
              <a:buAutoNum type="arabicPeriod"/>
            </a:pPr>
            <a:r>
              <a:rPr lang="en-US" b="1"/>
              <a:t>Liceul Teoretic "Octavian Goga", Huedin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304800" y="838200"/>
            <a:ext cx="8458200" cy="685800"/>
          </a:xfrm>
        </p:spPr>
        <p:txBody>
          <a:bodyPr/>
          <a:lstStyle/>
          <a:p>
            <a:r>
              <a:rPr lang="en-US" sz="4000"/>
              <a:t>Coordonatori filiale/ repartizare unităţi de învăţământ pe filiale</a:t>
            </a:r>
          </a:p>
        </p:txBody>
      </p:sp>
      <p:sp>
        <p:nvSpPr>
          <p:cNvPr id="131075" name="Rectangle 3"/>
          <p:cNvSpPr>
            <a:spLocks noGrp="1" noChangeArrowheads="1"/>
          </p:cNvSpPr>
          <p:nvPr>
            <p:ph type="body" sz="half" idx="1"/>
          </p:nvPr>
        </p:nvSpPr>
        <p:spPr>
          <a:xfrm>
            <a:off x="0" y="2209800"/>
            <a:ext cx="3733800" cy="3886200"/>
          </a:xfrm>
        </p:spPr>
        <p:txBody>
          <a:bodyPr/>
          <a:lstStyle/>
          <a:p>
            <a:pPr>
              <a:buFont typeface="Wingdings" pitchFamily="2" charset="2"/>
              <a:buNone/>
            </a:pPr>
            <a:r>
              <a:rPr lang="en-US" sz="2000" b="1"/>
              <a:t>http://www.ccdcluj.ro/desprenoi_filiale_ro.htm</a:t>
            </a:r>
          </a:p>
          <a:p>
            <a:pPr>
              <a:buFont typeface="Wingdings" pitchFamily="2" charset="2"/>
              <a:buNone/>
            </a:pPr>
            <a:endParaRPr lang="en-US" sz="2000" b="1"/>
          </a:p>
          <a:p>
            <a:pPr>
              <a:buFont typeface="Wingdings" pitchFamily="2" charset="2"/>
              <a:buNone/>
            </a:pPr>
            <a:endParaRPr lang="en-US" sz="2000"/>
          </a:p>
        </p:txBody>
      </p:sp>
      <p:pic>
        <p:nvPicPr>
          <p:cNvPr id="131076" name="Picture 4"/>
          <p:cNvPicPr>
            <a:picLocks noChangeAspect="1" noChangeArrowheads="1"/>
          </p:cNvPicPr>
          <p:nvPr>
            <p:ph type="body" sz="half" idx="2"/>
          </p:nvPr>
        </p:nvPicPr>
        <p:blipFill>
          <a:blip r:embed="rId2" cstate="print"/>
          <a:srcRect/>
          <a:stretch>
            <a:fillRect/>
          </a:stretch>
        </p:blipFill>
        <p:spPr>
          <a:xfrm>
            <a:off x="4645025" y="2514600"/>
            <a:ext cx="4270375" cy="4114800"/>
          </a:xfrm>
        </p:spPr>
      </p:pic>
      <p:pic>
        <p:nvPicPr>
          <p:cNvPr id="131077" name="Picture 5"/>
          <p:cNvPicPr>
            <a:picLocks noChangeAspect="1" noChangeArrowheads="1"/>
          </p:cNvPicPr>
          <p:nvPr/>
        </p:nvPicPr>
        <p:blipFill>
          <a:blip r:embed="rId3"/>
          <a:srcRect/>
          <a:stretch>
            <a:fillRect/>
          </a:stretch>
        </p:blipFill>
        <p:spPr bwMode="auto">
          <a:xfrm>
            <a:off x="0" y="2971800"/>
            <a:ext cx="3886200" cy="3733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t>3. 2. Locaţii de formare</a:t>
            </a:r>
          </a:p>
        </p:txBody>
      </p:sp>
      <p:sp>
        <p:nvSpPr>
          <p:cNvPr id="114691" name="Rectangle 3"/>
          <p:cNvSpPr>
            <a:spLocks noGrp="1" noChangeArrowheads="1"/>
          </p:cNvSpPr>
          <p:nvPr>
            <p:ph type="body" idx="1"/>
          </p:nvPr>
        </p:nvSpPr>
        <p:spPr>
          <a:xfrm>
            <a:off x="0" y="1981200"/>
            <a:ext cx="9144000" cy="4114800"/>
          </a:xfrm>
        </p:spPr>
        <p:txBody>
          <a:bodyPr/>
          <a:lstStyle/>
          <a:p>
            <a:r>
              <a:rPr lang="en-US" sz="3600" b="1"/>
              <a:t>În judeţul Cluj: 30 unităţi de învăţământ</a:t>
            </a:r>
          </a:p>
          <a:p>
            <a:r>
              <a:rPr lang="en-US" sz="3600" b="1"/>
              <a:t>În alte judeţe: 57 unităţi de învăţământ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6"/>
          <p:cNvSpPr>
            <a:spLocks noGrp="1"/>
          </p:cNvSpPr>
          <p:nvPr>
            <p:ph type="sldNum" sz="quarter" idx="12"/>
          </p:nvPr>
        </p:nvSpPr>
        <p:spPr>
          <a:xfrm>
            <a:off x="8229600" y="6477000"/>
            <a:ext cx="762000" cy="244475"/>
          </a:xfrm>
          <a:noFill/>
          <a:ln/>
        </p:spPr>
        <p:txBody>
          <a:bodyPr/>
          <a:lstStyle/>
          <a:p>
            <a:pPr algn="r" fontAlgn="auto">
              <a:spcBef>
                <a:spcPts val="0"/>
              </a:spcBef>
              <a:spcAft>
                <a:spcPts val="0"/>
              </a:spcAft>
              <a:defRPr/>
            </a:pPr>
            <a:fld id="{E0298C73-0D9F-4646-93C4-3336C5C26A7D}" type="slidenum">
              <a:rPr lang="en-US" sz="1200">
                <a:solidFill>
                  <a:schemeClr val="accent1">
                    <a:shade val="75000"/>
                  </a:schemeClr>
                </a:solidFill>
                <a:latin typeface="+mn-lt"/>
                <a:cs typeface="+mn-cs"/>
              </a:rPr>
              <a:pPr algn="r" fontAlgn="auto">
                <a:spcBef>
                  <a:spcPts val="0"/>
                </a:spcBef>
                <a:spcAft>
                  <a:spcPts val="0"/>
                </a:spcAft>
                <a:defRPr/>
              </a:pPr>
              <a:t>19</a:t>
            </a:fld>
            <a:endParaRPr lang="en-US" sz="1200">
              <a:solidFill>
                <a:schemeClr val="accent1">
                  <a:shade val="75000"/>
                </a:schemeClr>
              </a:solidFill>
              <a:latin typeface="+mn-lt"/>
              <a:cs typeface="+mn-cs"/>
            </a:endParaRPr>
          </a:p>
        </p:txBody>
      </p:sp>
      <p:sp>
        <p:nvSpPr>
          <p:cNvPr id="15363" name="Rectangle 3"/>
          <p:cNvSpPr>
            <a:spLocks noGrp="1"/>
          </p:cNvSpPr>
          <p:nvPr>
            <p:ph type="body" idx="4294967295"/>
          </p:nvPr>
        </p:nvSpPr>
        <p:spPr/>
        <p:txBody>
          <a:bodyPr lIns="91440" tIns="45720" rIns="91440" bIns="45720"/>
          <a:lstStyle/>
          <a:p>
            <a:pPr algn="ctr">
              <a:buFont typeface="Wingdings" pitchFamily="2" charset="2"/>
              <a:buNone/>
            </a:pPr>
            <a:r>
              <a:rPr lang="ro-RO" sz="12900"/>
              <a:t>4. Diverse</a:t>
            </a:r>
            <a:endParaRPr lang="en-US" sz="1290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6"/>
          <p:cNvSpPr txBox="1">
            <a:spLocks noGrp="1"/>
          </p:cNvSpPr>
          <p:nvPr/>
        </p:nvSpPr>
        <p:spPr>
          <a:xfrm>
            <a:off x="8229600" y="6477000"/>
            <a:ext cx="762000" cy="244475"/>
          </a:xfrm>
          <a:prstGeom prst="rect">
            <a:avLst/>
          </a:prstGeom>
          <a:noFill/>
        </p:spPr>
        <p:txBody>
          <a:bodyPr/>
          <a:lstStyle/>
          <a:p>
            <a:pPr algn="r" fontAlgn="auto">
              <a:spcBef>
                <a:spcPts val="0"/>
              </a:spcBef>
              <a:spcAft>
                <a:spcPts val="0"/>
              </a:spcAft>
              <a:defRPr/>
            </a:pPr>
            <a:fld id="{4AE54C02-E810-41BD-BF04-5C112DEBAAE8}" type="slidenum">
              <a:rPr lang="en-US" sz="1200">
                <a:solidFill>
                  <a:schemeClr val="accent1">
                    <a:shade val="75000"/>
                  </a:schemeClr>
                </a:solidFill>
                <a:latin typeface="+mn-lt"/>
                <a:cs typeface="+mn-cs"/>
              </a:rPr>
              <a:pPr algn="r" fontAlgn="auto">
                <a:spcBef>
                  <a:spcPts val="0"/>
                </a:spcBef>
                <a:spcAft>
                  <a:spcPts val="0"/>
                </a:spcAft>
                <a:defRPr/>
              </a:pPr>
              <a:t>20</a:t>
            </a:fld>
            <a:endParaRPr lang="en-US" sz="1200">
              <a:solidFill>
                <a:schemeClr val="accent1">
                  <a:shade val="75000"/>
                </a:schemeClr>
              </a:solidFill>
              <a:latin typeface="+mn-lt"/>
              <a:cs typeface="+mn-cs"/>
            </a:endParaRPr>
          </a:p>
        </p:txBody>
      </p:sp>
      <p:sp>
        <p:nvSpPr>
          <p:cNvPr id="113667" name="Rectangle 2"/>
          <p:cNvSpPr>
            <a:spLocks noGrp="1"/>
          </p:cNvSpPr>
          <p:nvPr>
            <p:ph type="title" idx="4294967295"/>
          </p:nvPr>
        </p:nvSpPr>
        <p:spPr>
          <a:xfrm>
            <a:off x="304800" y="609600"/>
            <a:ext cx="8839200" cy="1143000"/>
          </a:xfrm>
          <a:noFill/>
          <a:ln/>
        </p:spPr>
        <p:txBody>
          <a:bodyPr lIns="91440" tIns="45720" rIns="91440" bIns="45720"/>
          <a:lstStyle/>
          <a:p>
            <a:r>
              <a:rPr lang="en-US" sz="2800" b="1"/>
              <a:t>4.1. Aplicarea </a:t>
            </a:r>
            <a:r>
              <a:rPr lang="ro-RO" sz="3600" b="1"/>
              <a:t>OMECTS 5562/07.10.2011</a:t>
            </a:r>
            <a:r>
              <a:rPr lang="en-US" sz="4800"/>
              <a:t> </a:t>
            </a:r>
          </a:p>
        </p:txBody>
      </p:sp>
      <p:sp>
        <p:nvSpPr>
          <p:cNvPr id="14340" name="Rectangle 3"/>
          <p:cNvSpPr>
            <a:spLocks noGrp="1"/>
          </p:cNvSpPr>
          <p:nvPr>
            <p:ph type="body" idx="4294967295"/>
          </p:nvPr>
        </p:nvSpPr>
        <p:spPr>
          <a:xfrm>
            <a:off x="304800" y="1828800"/>
            <a:ext cx="8686800" cy="4251325"/>
          </a:xfrm>
        </p:spPr>
        <p:txBody>
          <a:bodyPr lIns="91440" tIns="45720" rIns="91440" bIns="45720"/>
          <a:lstStyle/>
          <a:p>
            <a:pPr marL="609600" indent="-609600">
              <a:lnSpc>
                <a:spcPct val="80000"/>
              </a:lnSpc>
              <a:buFont typeface="Wingdings 2" pitchFamily="18" charset="2"/>
              <a:buAutoNum type="arabicPeriod"/>
            </a:pPr>
            <a:r>
              <a:rPr lang="ro-RO" sz="4000" b="1"/>
              <a:t>Participarea profesorilor metodişti ai CCD Cluj în comisiile pentru echivalarea în credite profesionale transferabile a formelor de organizare a formării continue, conform OMECTS 5562/07.10.2011</a:t>
            </a:r>
            <a:endParaRPr lang="en-US" sz="4000" b="1"/>
          </a:p>
          <a:p>
            <a:pPr marL="609600" indent="-609600">
              <a:lnSpc>
                <a:spcPct val="80000"/>
              </a:lnSpc>
              <a:buFont typeface="Wingdings 2" pitchFamily="18" charset="2"/>
              <a:buAutoNum type="arabicPeriod"/>
            </a:pPr>
            <a:r>
              <a:rPr lang="en-US" sz="4000" b="1"/>
              <a:t>Au fost transmise către CCD Cluj </a:t>
            </a:r>
            <a:r>
              <a:rPr lang="en-US" sz="4000" b="1">
                <a:solidFill>
                  <a:srgbClr val="000099"/>
                </a:solidFill>
              </a:rPr>
              <a:t>93</a:t>
            </a:r>
            <a:r>
              <a:rPr lang="en-US" sz="4000" b="1"/>
              <a:t> de solic</a:t>
            </a:r>
            <a:r>
              <a:rPr lang="ro-RO" sz="4000" b="1"/>
              <a:t>itări </a:t>
            </a:r>
            <a:r>
              <a:rPr lang="en-US" sz="4000" b="1"/>
              <a:t>de la </a:t>
            </a:r>
            <a:r>
              <a:rPr lang="ro-RO" sz="4000" b="1"/>
              <a:t>unit</a:t>
            </a:r>
            <a:r>
              <a:rPr lang="en-US" sz="4000" b="1"/>
              <a:t>ăţ</a:t>
            </a:r>
            <a:r>
              <a:rPr lang="ro-RO" sz="4000" b="1"/>
              <a:t>i</a:t>
            </a:r>
            <a:r>
              <a:rPr lang="en-US" sz="4000" b="1"/>
              <a:t>le</a:t>
            </a:r>
            <a:r>
              <a:rPr lang="ro-RO" sz="4000" b="1"/>
              <a:t> de înv</a:t>
            </a:r>
            <a:r>
              <a:rPr lang="en-US" sz="4000" b="1"/>
              <a:t>ăţ</a:t>
            </a:r>
            <a:r>
              <a:rPr lang="ro-RO" sz="4000" b="1"/>
              <a:t>ământ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228600" y="838200"/>
            <a:ext cx="8915400" cy="1371600"/>
          </a:xfrm>
        </p:spPr>
        <p:txBody>
          <a:bodyPr/>
          <a:lstStyle/>
          <a:p>
            <a:r>
              <a:rPr lang="en-US" sz="4000" b="1"/>
              <a:t>4.2. Consfătuiri metodice ale RFC/ RDP</a:t>
            </a:r>
          </a:p>
        </p:txBody>
      </p:sp>
      <p:sp>
        <p:nvSpPr>
          <p:cNvPr id="115715" name="Rectangle 3"/>
          <p:cNvSpPr>
            <a:spLocks noGrp="1" noChangeArrowheads="1"/>
          </p:cNvSpPr>
          <p:nvPr>
            <p:ph type="body" idx="1"/>
          </p:nvPr>
        </p:nvSpPr>
        <p:spPr>
          <a:xfrm>
            <a:off x="304800" y="1981200"/>
            <a:ext cx="8610600" cy="4114800"/>
          </a:xfrm>
        </p:spPr>
        <p:txBody>
          <a:bodyPr/>
          <a:lstStyle/>
          <a:p>
            <a:endParaRPr lang="en-US" b="1"/>
          </a:p>
          <a:p>
            <a:endParaRPr lang="en-US" b="1"/>
          </a:p>
          <a:p>
            <a:r>
              <a:rPr lang="en-US" b="1"/>
              <a:t>În luna noiembrie 2013</a:t>
            </a:r>
          </a:p>
          <a:p>
            <a:pPr>
              <a:buFont typeface="Wingdings" pitchFamily="2" charset="2"/>
              <a:buNone/>
            </a:pPr>
            <a:endParaRPr lang="en-US" b="1"/>
          </a:p>
          <a:p>
            <a:r>
              <a:rPr lang="en-US" b="1"/>
              <a:t>Graficul va fi publicat pe site www.ccdcluj.ro</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6"/>
          <p:cNvSpPr>
            <a:spLocks noGrp="1"/>
          </p:cNvSpPr>
          <p:nvPr>
            <p:ph type="sldNum" sz="quarter" idx="12"/>
          </p:nvPr>
        </p:nvSpPr>
        <p:spPr>
          <a:xfrm>
            <a:off x="8229600" y="6477000"/>
            <a:ext cx="762000" cy="244475"/>
          </a:xfrm>
          <a:noFill/>
          <a:ln/>
        </p:spPr>
        <p:txBody>
          <a:bodyPr/>
          <a:lstStyle/>
          <a:p>
            <a:pPr algn="r" fontAlgn="auto">
              <a:spcBef>
                <a:spcPts val="0"/>
              </a:spcBef>
              <a:spcAft>
                <a:spcPts val="0"/>
              </a:spcAft>
              <a:defRPr/>
            </a:pPr>
            <a:fld id="{3548D590-F7EC-4B1F-965F-63DC8A37282E}" type="slidenum">
              <a:rPr lang="en-US" sz="1200">
                <a:solidFill>
                  <a:schemeClr val="accent1">
                    <a:shade val="75000"/>
                  </a:schemeClr>
                </a:solidFill>
                <a:latin typeface="+mn-lt"/>
                <a:cs typeface="+mn-cs"/>
              </a:rPr>
              <a:pPr algn="r" fontAlgn="auto">
                <a:spcBef>
                  <a:spcPts val="0"/>
                </a:spcBef>
                <a:spcAft>
                  <a:spcPts val="0"/>
                </a:spcAft>
                <a:defRPr/>
              </a:pPr>
              <a:t>22</a:t>
            </a:fld>
            <a:endParaRPr lang="en-US" sz="1200">
              <a:solidFill>
                <a:schemeClr val="accent1">
                  <a:shade val="75000"/>
                </a:schemeClr>
              </a:solidFill>
              <a:latin typeface="+mn-lt"/>
              <a:cs typeface="+mn-cs"/>
            </a:endParaRPr>
          </a:p>
        </p:txBody>
      </p:sp>
      <p:sp>
        <p:nvSpPr>
          <p:cNvPr id="36866" name="Rectangle 2"/>
          <p:cNvSpPr>
            <a:spLocks noGrp="1"/>
          </p:cNvSpPr>
          <p:nvPr>
            <p:ph type="title" idx="429496729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ormAutofit/>
          </a:bodyPr>
          <a:lstStyle/>
          <a:p>
            <a:r>
              <a:rPr lang="en-US" b="1">
                <a:solidFill>
                  <a:schemeClr val="tx1"/>
                </a:solidFill>
              </a:rPr>
              <a:t>4.3. </a:t>
            </a:r>
            <a:r>
              <a:rPr lang="ro-RO" sz="3600" b="1">
                <a:solidFill>
                  <a:schemeClr val="tx1"/>
                </a:solidFill>
              </a:rPr>
              <a:t>Managementul resurselor umane</a:t>
            </a:r>
            <a:endParaRPr lang="en-US" sz="3600" b="1">
              <a:solidFill>
                <a:schemeClr val="tx1"/>
              </a:solidFill>
            </a:endParaRPr>
          </a:p>
        </p:txBody>
      </p:sp>
      <p:sp>
        <p:nvSpPr>
          <p:cNvPr id="17412" name="Rectangle 3"/>
          <p:cNvSpPr>
            <a:spLocks noGrp="1"/>
          </p:cNvSpPr>
          <p:nvPr>
            <p:ph type="body" idx="4294967295"/>
          </p:nvPr>
        </p:nvSpPr>
        <p:spPr>
          <a:xfrm>
            <a:off x="682625" y="1981200"/>
            <a:ext cx="7927975" cy="4495800"/>
          </a:xfrm>
        </p:spPr>
        <p:txBody>
          <a:bodyPr lIns="91440" tIns="45720" rIns="91440" bIns="45720"/>
          <a:lstStyle/>
          <a:p>
            <a:pPr marL="609600" indent="-609600">
              <a:buFontTx/>
              <a:buChar char="o"/>
            </a:pPr>
            <a:r>
              <a:rPr lang="ro-RO" sz="3600" b="1"/>
              <a:t>Completarea</a:t>
            </a:r>
            <a:r>
              <a:rPr lang="ro-RO" sz="4000" b="1"/>
              <a:t> SEMCFC  la adresa </a:t>
            </a:r>
            <a:r>
              <a:rPr lang="en-US" sz="4000" b="1">
                <a:solidFill>
                  <a:srgbClr val="000099"/>
                </a:solidFill>
              </a:rPr>
              <a:t>http://www.eformare.info.ro</a:t>
            </a:r>
            <a:endParaRPr lang="ro-RO" sz="4000" b="1">
              <a:solidFill>
                <a:srgbClr val="000099"/>
              </a:solidFill>
            </a:endParaRPr>
          </a:p>
          <a:p>
            <a:pPr marL="609600" indent="-609600">
              <a:buFontTx/>
              <a:buChar char="o"/>
            </a:pPr>
            <a:r>
              <a:rPr lang="ro-RO" sz="4000" b="1"/>
              <a:t> Modul Resurse umane, secţiunile:</a:t>
            </a:r>
          </a:p>
          <a:p>
            <a:pPr marL="1752600" lvl="3" indent="-381000">
              <a:buFontTx/>
              <a:buChar char="o"/>
            </a:pPr>
            <a:r>
              <a:rPr lang="ro-RO" sz="2800" b="1"/>
              <a:t> </a:t>
            </a:r>
            <a:r>
              <a:rPr lang="ro-RO" sz="2800" b="1" i="1"/>
              <a:t>Formare iniţială</a:t>
            </a:r>
          </a:p>
          <a:p>
            <a:pPr marL="1752600" lvl="3" indent="-381000">
              <a:buFontTx/>
              <a:buChar char="o"/>
            </a:pPr>
            <a:r>
              <a:rPr lang="ro-RO" sz="2800" b="1" i="1"/>
              <a:t>Formare continuă</a:t>
            </a:r>
          </a:p>
          <a:p>
            <a:pPr marL="1752600" lvl="3" indent="-381000">
              <a:buFontTx/>
              <a:buChar char="o"/>
            </a:pPr>
            <a:r>
              <a:rPr lang="ro-RO" sz="2800" b="1" i="1"/>
              <a:t>Încadrări</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b="1"/>
              <a:t>4.4. Ziua bibliotecilor şcolare</a:t>
            </a:r>
            <a:r>
              <a:rPr lang="en-US"/>
              <a:t> </a:t>
            </a:r>
          </a:p>
        </p:txBody>
      </p:sp>
      <p:sp>
        <p:nvSpPr>
          <p:cNvPr id="117763" name="Rectangle 3"/>
          <p:cNvSpPr>
            <a:spLocks noGrp="1" noChangeArrowheads="1"/>
          </p:cNvSpPr>
          <p:nvPr>
            <p:ph type="body" idx="1"/>
          </p:nvPr>
        </p:nvSpPr>
        <p:spPr/>
        <p:txBody>
          <a:bodyPr/>
          <a:lstStyle/>
          <a:p>
            <a:r>
              <a:rPr lang="en-US" b="1"/>
              <a:t>24 oct. 2013 – la Biblioteca ,,O.Goga” din Cluj-Napoca</a:t>
            </a:r>
          </a:p>
          <a:p>
            <a:r>
              <a:rPr lang="en-US" b="1"/>
              <a:t>Grup ţintă: bibliotecari/ responsabili CDI, profesori de limba şi literatura română</a:t>
            </a:r>
          </a:p>
          <a:p>
            <a:r>
              <a:rPr lang="en-US" b="1"/>
              <a:t>Anunţul este pe site/ prima pagină/ rubrica ,,Agenda activităţilor”</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682625" y="762000"/>
            <a:ext cx="8080375" cy="1295400"/>
          </a:xfrm>
        </p:spPr>
        <p:txBody>
          <a:bodyPr/>
          <a:lstStyle/>
          <a:p>
            <a:r>
              <a:rPr lang="en-US" sz="4000" b="1"/>
              <a:t>4.5. Simpozionul ,,Profesorul de ştiinţe – profesor reflexiv</a:t>
            </a:r>
          </a:p>
        </p:txBody>
      </p:sp>
      <p:sp>
        <p:nvSpPr>
          <p:cNvPr id="118787" name="Rectangle 3"/>
          <p:cNvSpPr>
            <a:spLocks noGrp="1" noChangeArrowheads="1"/>
          </p:cNvSpPr>
          <p:nvPr>
            <p:ph type="body" idx="1"/>
          </p:nvPr>
        </p:nvSpPr>
        <p:spPr>
          <a:xfrm>
            <a:off x="682625" y="2438400"/>
            <a:ext cx="7772400" cy="4038600"/>
          </a:xfrm>
        </p:spPr>
        <p:txBody>
          <a:bodyPr/>
          <a:lstStyle/>
          <a:p>
            <a:r>
              <a:rPr lang="en-US"/>
              <a:t> </a:t>
            </a:r>
            <a:r>
              <a:rPr lang="en-US" b="1"/>
              <a:t>noiembrie 2013</a:t>
            </a:r>
          </a:p>
          <a:p>
            <a:r>
              <a:rPr lang="en-US" b="1"/>
              <a:t>50 de cadre didactice care au participat la programul de formare/ workshop-ul ,,Predarea ştiinţelor prin investigaţie”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685800" y="685800"/>
            <a:ext cx="8077200" cy="1828800"/>
          </a:xfrm>
        </p:spPr>
        <p:txBody>
          <a:bodyPr/>
          <a:lstStyle/>
          <a:p>
            <a:r>
              <a:rPr lang="en-US" b="1"/>
              <a:t>4.6. Simpozionul ,,Preuniversitaria”, ediţia a XXVI-a</a:t>
            </a:r>
            <a:r>
              <a:rPr lang="en-US" sz="4000" b="1"/>
              <a:t> </a:t>
            </a:r>
          </a:p>
        </p:txBody>
      </p:sp>
      <p:sp>
        <p:nvSpPr>
          <p:cNvPr id="119811" name="Rectangle 3"/>
          <p:cNvSpPr>
            <a:spLocks noGrp="1" noChangeArrowheads="1"/>
          </p:cNvSpPr>
          <p:nvPr>
            <p:ph type="body" idx="1"/>
          </p:nvPr>
        </p:nvSpPr>
        <p:spPr>
          <a:xfrm>
            <a:off x="682625" y="2895600"/>
            <a:ext cx="7851775" cy="3657600"/>
          </a:xfrm>
        </p:spPr>
        <p:txBody>
          <a:bodyPr/>
          <a:lstStyle/>
          <a:p>
            <a:r>
              <a:rPr lang="en-US" b="1"/>
              <a:t>martie 2014</a:t>
            </a:r>
          </a:p>
          <a:p>
            <a:r>
              <a:rPr lang="en-US" b="1"/>
              <a:t>Secţiuni:</a:t>
            </a:r>
          </a:p>
          <a:p>
            <a:pPr lvl="1"/>
            <a:r>
              <a:rPr lang="en-US" b="1"/>
              <a:t>Creativitate şi inovaţie în educaţie</a:t>
            </a:r>
          </a:p>
          <a:p>
            <a:pPr lvl="1"/>
            <a:r>
              <a:rPr lang="en-US" b="1"/>
              <a:t>Managementul instituţiilor de învăţământ preuniversitar</a:t>
            </a:r>
          </a:p>
          <a:p>
            <a:pPr lvl="1"/>
            <a:r>
              <a:rPr lang="en-US" b="1"/>
              <a:t>Proiecte educaţionale</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304800" y="838200"/>
            <a:ext cx="8839200" cy="914400"/>
          </a:xfrm>
        </p:spPr>
        <p:txBody>
          <a:bodyPr/>
          <a:lstStyle/>
          <a:p>
            <a:r>
              <a:rPr lang="en-US" sz="4000" b="1"/>
              <a:t>4.7. Revista Preuniversitaria online</a:t>
            </a:r>
          </a:p>
        </p:txBody>
      </p:sp>
      <p:sp>
        <p:nvSpPr>
          <p:cNvPr id="128003" name="Rectangle 3"/>
          <p:cNvSpPr>
            <a:spLocks noGrp="1" noChangeArrowheads="1"/>
          </p:cNvSpPr>
          <p:nvPr>
            <p:ph type="body" idx="1"/>
          </p:nvPr>
        </p:nvSpPr>
        <p:spPr>
          <a:xfrm>
            <a:off x="682625" y="2286000"/>
            <a:ext cx="7772400" cy="3810000"/>
          </a:xfrm>
        </p:spPr>
        <p:txBody>
          <a:bodyPr/>
          <a:lstStyle/>
          <a:p>
            <a:r>
              <a:rPr lang="en-US" b="1"/>
              <a:t>Este destinată publicării lucrărilor prezentate la simpozionul Preuniversitaria</a:t>
            </a:r>
          </a:p>
          <a:p>
            <a:r>
              <a:rPr lang="en-US" b="1"/>
              <a:t>Sunt selectate şi exemple de bună practică din portofoliile absolvenţilor programelor de formare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682625" y="838200"/>
            <a:ext cx="8080375" cy="914400"/>
          </a:xfrm>
        </p:spPr>
        <p:txBody>
          <a:bodyPr/>
          <a:lstStyle/>
          <a:p>
            <a:r>
              <a:rPr lang="en-US" sz="4000" b="1"/>
              <a:t>4.8. Apel înscriere la program de formare</a:t>
            </a:r>
          </a:p>
        </p:txBody>
      </p:sp>
      <p:sp>
        <p:nvSpPr>
          <p:cNvPr id="133123" name="Rectangle 3"/>
          <p:cNvSpPr>
            <a:spLocks noGrp="1" noChangeArrowheads="1"/>
          </p:cNvSpPr>
          <p:nvPr>
            <p:ph type="body" idx="1"/>
          </p:nvPr>
        </p:nvSpPr>
        <p:spPr>
          <a:xfrm>
            <a:off x="682625" y="2514600"/>
            <a:ext cx="8232775" cy="3810000"/>
          </a:xfrm>
        </p:spPr>
        <p:txBody>
          <a:bodyPr/>
          <a:lstStyle/>
          <a:p>
            <a:r>
              <a:rPr lang="en-US" b="1"/>
              <a:t>Grup ţintă: profesori de limba şi literatura română</a:t>
            </a:r>
          </a:p>
          <a:p>
            <a:r>
              <a:rPr lang="en-US" b="1"/>
              <a:t>2 programe X 25 CPT = 50 CPT</a:t>
            </a:r>
          </a:p>
          <a:p>
            <a:r>
              <a:rPr lang="en-US" b="1"/>
              <a:t>Termen: 25 octombrie 2013</a:t>
            </a:r>
          </a:p>
          <a:p>
            <a:r>
              <a:rPr lang="en-US" b="1"/>
              <a:t>Informaţii şi formularul de inscriere pe site-ul CCD Cluj/ Agenda activităţilor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228600" y="914400"/>
            <a:ext cx="8763000" cy="1143000"/>
          </a:xfrm>
        </p:spPr>
        <p:txBody>
          <a:bodyPr/>
          <a:lstStyle/>
          <a:p>
            <a:r>
              <a:rPr lang="en-US" sz="4000"/>
              <a:t>4.9. Ridicare atestate de formare continuă</a:t>
            </a:r>
          </a:p>
        </p:txBody>
      </p:sp>
      <p:sp>
        <p:nvSpPr>
          <p:cNvPr id="129027" name="Rectangle 3"/>
          <p:cNvSpPr>
            <a:spLocks noGrp="1" noChangeArrowheads="1"/>
          </p:cNvSpPr>
          <p:nvPr>
            <p:ph type="body" idx="1"/>
          </p:nvPr>
        </p:nvSpPr>
        <p:spPr>
          <a:xfrm>
            <a:off x="682625" y="2286000"/>
            <a:ext cx="7772400" cy="4191000"/>
          </a:xfrm>
        </p:spPr>
        <p:txBody>
          <a:bodyPr/>
          <a:lstStyle/>
          <a:p>
            <a:r>
              <a:rPr lang="en-US" b="1"/>
              <a:t>Pe baza anunţurilor de pe site</a:t>
            </a:r>
          </a:p>
          <a:p>
            <a:r>
              <a:rPr lang="en-US" b="1"/>
              <a:t>Program cu publicul </a:t>
            </a:r>
          </a:p>
          <a:p>
            <a:pPr lvl="2"/>
            <a:r>
              <a:rPr lang="en-US" sz="3200" b="1"/>
              <a:t>Luni – joi între orele 12.00 – 16.00</a:t>
            </a:r>
          </a:p>
          <a:p>
            <a:pPr lvl="2"/>
            <a:r>
              <a:rPr lang="en-US" sz="3200" b="1"/>
              <a:t>Vineri – între orele 12.00 – 14.00</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algn="ctr"/>
            <a:r>
              <a:rPr lang="en-US" b="1"/>
              <a:t>Vă doresc succes!</a:t>
            </a:r>
          </a:p>
        </p:txBody>
      </p:sp>
      <p:sp>
        <p:nvSpPr>
          <p:cNvPr id="130051" name="Rectangle 3"/>
          <p:cNvSpPr>
            <a:spLocks noGrp="1" noChangeArrowheads="1"/>
          </p:cNvSpPr>
          <p:nvPr>
            <p:ph type="body" idx="1"/>
          </p:nvPr>
        </p:nvSpPr>
        <p:spPr/>
        <p:txBody>
          <a:bodyPr/>
          <a:lstStyle/>
          <a:p>
            <a:pPr>
              <a:buFont typeface="Wingdings" pitchFamily="2" charset="2"/>
              <a:buNone/>
            </a:pPr>
            <a:r>
              <a:rPr lang="en-US"/>
              <a:t>.</a:t>
            </a:r>
          </a:p>
        </p:txBody>
      </p:sp>
      <p:pic>
        <p:nvPicPr>
          <p:cNvPr id="130052" name="Picture 4" descr="MANAGEMENT PERSONAL"/>
          <p:cNvPicPr>
            <a:picLocks noChangeAspect="1" noChangeArrowheads="1"/>
          </p:cNvPicPr>
          <p:nvPr/>
        </p:nvPicPr>
        <p:blipFill>
          <a:blip r:embed="rId2"/>
          <a:srcRect/>
          <a:stretch>
            <a:fillRect/>
          </a:stretch>
        </p:blipFill>
        <p:spPr bwMode="auto">
          <a:xfrm>
            <a:off x="685800" y="1752600"/>
            <a:ext cx="2971800" cy="4191000"/>
          </a:xfrm>
          <a:prstGeom prst="rect">
            <a:avLst/>
          </a:prstGeom>
          <a:noFill/>
        </p:spPr>
      </p:pic>
      <p:sp>
        <p:nvSpPr>
          <p:cNvPr id="130054" name="Rectangle 6"/>
          <p:cNvSpPr>
            <a:spLocks noChangeArrowheads="1"/>
          </p:cNvSpPr>
          <p:nvPr/>
        </p:nvSpPr>
        <p:spPr bwMode="auto">
          <a:xfrm>
            <a:off x="3886200" y="1981200"/>
            <a:ext cx="5029200" cy="3935413"/>
          </a:xfrm>
          <a:prstGeom prst="rect">
            <a:avLst/>
          </a:prstGeom>
          <a:gradFill rotWithShape="1">
            <a:gsLst>
              <a:gs pos="0">
                <a:srgbClr val="000099"/>
              </a:gs>
              <a:gs pos="100000">
                <a:srgbClr val="FADA7A"/>
              </a:gs>
            </a:gsLst>
            <a:path path="shape">
              <a:fillToRect l="50000" t="50000" r="50000" b="50000"/>
            </a:path>
          </a:gradFill>
          <a:ln w="9525">
            <a:noFill/>
            <a:miter lim="800000"/>
            <a:headEnd/>
            <a:tailEnd/>
          </a:ln>
          <a:effectLst/>
        </p:spPr>
        <p:txBody>
          <a:bodyPr>
            <a:spAutoFit/>
          </a:bodyPr>
          <a:lstStyle/>
          <a:p>
            <a:pPr>
              <a:buFontTx/>
              <a:buChar char="•"/>
            </a:pPr>
            <a:r>
              <a:rPr lang="en-US" sz="2800" b="1"/>
              <a:t>,,Succesul este o călătorie, nu o destinaţie. Acţiunea este deseori mai importantă decât finalul.” </a:t>
            </a:r>
          </a:p>
          <a:p>
            <a:r>
              <a:rPr lang="en-US" sz="2800"/>
              <a:t>(Arthur Ashe)</a:t>
            </a:r>
          </a:p>
          <a:p>
            <a:pPr>
              <a:buFontTx/>
              <a:buChar char="•"/>
            </a:pPr>
            <a:endParaRPr lang="en-US" sz="2800"/>
          </a:p>
          <a:p>
            <a:pPr>
              <a:buFontTx/>
              <a:buChar char="•"/>
            </a:pPr>
            <a:r>
              <a:rPr lang="en-US" sz="2800" b="1"/>
              <a:t>,,Nu aştepta. Niciodată nu va fi timpul potrivit.” </a:t>
            </a:r>
          </a:p>
          <a:p>
            <a:r>
              <a:rPr lang="en-US" sz="2800"/>
              <a:t>(</a:t>
            </a:r>
            <a:r>
              <a:rPr lang="en-US" sz="2800">
                <a:solidFill>
                  <a:srgbClr val="302B2B"/>
                </a:solidFill>
              </a:rPr>
              <a:t>Napoleon Hill</a:t>
            </a:r>
            <a:r>
              <a:rPr lang="en-US" sz="2800"/>
              <a:t> )</a:t>
            </a:r>
            <a:r>
              <a:rPr lang="en-US" sz="2400"/>
              <a:t>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rojectOverviewPresentation">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perspectiveFront" fov="60000">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raining">
  <a:themeElements>
    <a:clrScheme name="Training 3">
      <a:dk1>
        <a:srgbClr val="000000"/>
      </a:dk1>
      <a:lt1>
        <a:srgbClr val="FFFFFF"/>
      </a:lt1>
      <a:dk2>
        <a:srgbClr val="000000"/>
      </a:dk2>
      <a:lt2>
        <a:srgbClr val="FFFFFF"/>
      </a:lt2>
      <a:accent1>
        <a:srgbClr val="CBCBCB"/>
      </a:accent1>
      <a:accent2>
        <a:srgbClr val="969696"/>
      </a:accent2>
      <a:accent3>
        <a:srgbClr val="FFFFFF"/>
      </a:accent3>
      <a:accent4>
        <a:srgbClr val="000000"/>
      </a:accent4>
      <a:accent5>
        <a:srgbClr val="E2E2E2"/>
      </a:accent5>
      <a:accent6>
        <a:srgbClr val="878787"/>
      </a:accent6>
      <a:hlink>
        <a:srgbClr val="5F5F5F"/>
      </a:hlink>
      <a:folHlink>
        <a:srgbClr val="EAEAEA"/>
      </a:folHlink>
    </a:clrScheme>
    <a:fontScheme name="Training">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raining 1">
        <a:dk1>
          <a:srgbClr val="000000"/>
        </a:dk1>
        <a:lt1>
          <a:srgbClr val="FFFFFF"/>
        </a:lt1>
        <a:dk2>
          <a:srgbClr val="0000FF"/>
        </a:dk2>
        <a:lt2>
          <a:srgbClr val="FFCC66"/>
        </a:lt2>
        <a:accent1>
          <a:srgbClr val="00CCFF"/>
        </a:accent1>
        <a:accent2>
          <a:srgbClr val="FFFF00"/>
        </a:accent2>
        <a:accent3>
          <a:srgbClr val="AAAAFF"/>
        </a:accent3>
        <a:accent4>
          <a:srgbClr val="DADADA"/>
        </a:accent4>
        <a:accent5>
          <a:srgbClr val="AAE2FF"/>
        </a:accent5>
        <a:accent6>
          <a:srgbClr val="E7E700"/>
        </a:accent6>
        <a:hlink>
          <a:srgbClr val="FF0033"/>
        </a:hlink>
        <a:folHlink>
          <a:srgbClr val="3366FF"/>
        </a:folHlink>
      </a:clrScheme>
      <a:clrMap bg1="dk2" tx1="lt1" bg2="dk1" tx2="lt2" accent1="accent1" accent2="accent2" accent3="accent3" accent4="accent4" accent5="accent5" accent6="accent6" hlink="hlink" folHlink="folHlink"/>
    </a:extraClrScheme>
    <a:extraClrScheme>
      <a:clrScheme name="Training 2">
        <a:dk1>
          <a:srgbClr val="000000"/>
        </a:dk1>
        <a:lt1>
          <a:srgbClr val="FFFFFF"/>
        </a:lt1>
        <a:dk2>
          <a:srgbClr val="000000"/>
        </a:dk2>
        <a:lt2>
          <a:srgbClr val="CCECFF"/>
        </a:lt2>
        <a:accent1>
          <a:srgbClr val="6699FF"/>
        </a:accent1>
        <a:accent2>
          <a:srgbClr val="00CCCC"/>
        </a:accent2>
        <a:accent3>
          <a:srgbClr val="FFFFFF"/>
        </a:accent3>
        <a:accent4>
          <a:srgbClr val="000000"/>
        </a:accent4>
        <a:accent5>
          <a:srgbClr val="B8CAFF"/>
        </a:accent5>
        <a:accent6>
          <a:srgbClr val="00B9B9"/>
        </a:accent6>
        <a:hlink>
          <a:srgbClr val="CC99FF"/>
        </a:hlink>
        <a:folHlink>
          <a:srgbClr val="66CCFF"/>
        </a:folHlink>
      </a:clrScheme>
      <a:clrMap bg1="lt1" tx1="dk1" bg2="lt2" tx2="dk2" accent1="accent1" accent2="accent2" accent3="accent3" accent4="accent4" accent5="accent5" accent6="accent6" hlink="hlink" folHlink="folHlink"/>
    </a:extraClrScheme>
    <a:extraClrScheme>
      <a:clrScheme name="Training 3">
        <a:dk1>
          <a:srgbClr val="000000"/>
        </a:dk1>
        <a:lt1>
          <a:srgbClr val="FFFFFF"/>
        </a:lt1>
        <a:dk2>
          <a:srgbClr val="000000"/>
        </a:dk2>
        <a:lt2>
          <a:srgbClr val="FFFFFF"/>
        </a:lt2>
        <a:accent1>
          <a:srgbClr val="CBCBCB"/>
        </a:accent1>
        <a:accent2>
          <a:srgbClr val="969696"/>
        </a:accent2>
        <a:accent3>
          <a:srgbClr val="FFFFFF"/>
        </a:accent3>
        <a:accent4>
          <a:srgbClr val="000000"/>
        </a:accent4>
        <a:accent5>
          <a:srgbClr val="E2E2E2"/>
        </a:accent5>
        <a:accent6>
          <a:srgbClr val="878787"/>
        </a:accent6>
        <a:hlink>
          <a:srgbClr val="5F5F5F"/>
        </a:hlink>
        <a:folHlink>
          <a:srgbClr val="EAEAEA"/>
        </a:folHlink>
      </a:clrScheme>
      <a:clrMap bg1="lt1" tx1="dk1" bg2="lt2" tx2="dk2" accent1="accent1" accent2="accent2" accent3="accent3" accent4="accent4" accent5="accent5" accent6="accent6" hlink="hlink" folHlink="folHlink"/>
    </a:extraClrScheme>
    <a:extraClrScheme>
      <a:clrScheme name="Training 4">
        <a:dk1>
          <a:srgbClr val="000000"/>
        </a:dk1>
        <a:lt1>
          <a:srgbClr val="FFFFFF"/>
        </a:lt1>
        <a:dk2>
          <a:srgbClr val="008080"/>
        </a:dk2>
        <a:lt2>
          <a:srgbClr val="FFCC66"/>
        </a:lt2>
        <a:accent1>
          <a:srgbClr val="0099CC"/>
        </a:accent1>
        <a:accent2>
          <a:srgbClr val="FFFF00"/>
        </a:accent2>
        <a:accent3>
          <a:srgbClr val="AAC0C0"/>
        </a:accent3>
        <a:accent4>
          <a:srgbClr val="DADADA"/>
        </a:accent4>
        <a:accent5>
          <a:srgbClr val="AACAE2"/>
        </a:accent5>
        <a:accent6>
          <a:srgbClr val="E7E700"/>
        </a:accent6>
        <a:hlink>
          <a:srgbClr val="6600CC"/>
        </a:hlink>
        <a:folHlink>
          <a:srgbClr val="009999"/>
        </a:folHlink>
      </a:clrScheme>
      <a:clrMap bg1="dk2" tx1="lt1" bg2="dk1" tx2="lt2" accent1="accent1" accent2="accent2" accent3="accent3" accent4="accent4" accent5="accent5" accent6="accent6" hlink="hlink" folHlink="folHlink"/>
    </a:extraClrScheme>
    <a:extraClrScheme>
      <a:clrScheme name="Training 5">
        <a:dk1>
          <a:srgbClr val="000000"/>
        </a:dk1>
        <a:lt1>
          <a:srgbClr val="FFFFFF"/>
        </a:lt1>
        <a:dk2>
          <a:srgbClr val="993300"/>
        </a:dk2>
        <a:lt2>
          <a:srgbClr val="FFCC66"/>
        </a:lt2>
        <a:accent1>
          <a:srgbClr val="FF6633"/>
        </a:accent1>
        <a:accent2>
          <a:srgbClr val="FFFF00"/>
        </a:accent2>
        <a:accent3>
          <a:srgbClr val="CAADAA"/>
        </a:accent3>
        <a:accent4>
          <a:srgbClr val="DADADA"/>
        </a:accent4>
        <a:accent5>
          <a:srgbClr val="FFB8AD"/>
        </a:accent5>
        <a:accent6>
          <a:srgbClr val="E7E700"/>
        </a:accent6>
        <a:hlink>
          <a:srgbClr val="CC0000"/>
        </a:hlink>
        <a:folHlink>
          <a:srgbClr val="CC66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Jheng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majorFont>
      <a:minorFont>
        <a:latin typeface="Calibri"/>
        <a:ea typeface=""/>
        <a:cs typeface=""/>
        <a:font script="Grek" typeface=""/>
        <a:font script="Cyrl" typeface=""/>
        <a:font script="Jpan" typeface="ＭＳ Ｐゴシック"/>
        <a:font script="Hang" typeface="맑은 고딕"/>
        <a:font script="Hans" typeface="宋体"/>
        <a:font script="Hant" typeface="PMingLiu"/>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minorFont>
    </a:fontScheme>
    <a:fmtScheme name="Office">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shade val="50000"/>
                <a:satMod val="145000"/>
              </a:schemeClr>
            </a:gs>
            <a:gs pos="40000">
              <a:schemeClr val="phClr">
                <a:shade val="70000"/>
                <a:satMod val="145000"/>
              </a:schemeClr>
            </a:gs>
            <a:gs pos="100000">
              <a:schemeClr val="phClr">
                <a:tint val="85000"/>
                <a:satMod val="15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Jheng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majorFont>
      <a:minorFont>
        <a:latin typeface="Calibri"/>
        <a:ea typeface=""/>
        <a:cs typeface=""/>
        <a:font script="Grek" typeface=""/>
        <a:font script="Cyrl" typeface=""/>
        <a:font script="Jpan" typeface="ＭＳ Ｐゴシック"/>
        <a:font script="Hang" typeface="맑은 고딕"/>
        <a:font script="Hans" typeface="宋体"/>
        <a:font script="Hant" typeface="PMingLiu"/>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minorFont>
    </a:fontScheme>
    <a:fmtScheme name="Office">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shade val="50000"/>
                <a:satMod val="145000"/>
              </a:schemeClr>
            </a:gs>
            <a:gs pos="40000">
              <a:schemeClr val="phClr">
                <a:shade val="70000"/>
                <a:satMod val="145000"/>
              </a:schemeClr>
            </a:gs>
            <a:gs pos="100000">
              <a:schemeClr val="phClr">
                <a:tint val="85000"/>
                <a:satMod val="15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988</Words>
  <PresentationFormat>On-screen Show (4:3)</PresentationFormat>
  <Paragraphs>151</Paragraphs>
  <Slides>29</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29</vt:i4>
      </vt:variant>
    </vt:vector>
  </HeadingPairs>
  <TitlesOfParts>
    <vt:vector size="38" baseType="lpstr">
      <vt:lpstr>Arial</vt:lpstr>
      <vt:lpstr>Calibri</vt:lpstr>
      <vt:lpstr>Wingdings 2</vt:lpstr>
      <vt:lpstr>Times New Roman</vt:lpstr>
      <vt:lpstr>Wingdings</vt:lpstr>
      <vt:lpstr>Arial Unicode MS</vt:lpstr>
      <vt:lpstr>Franklin Gothic Book</vt:lpstr>
      <vt:lpstr>ProjectOverviewPresentation</vt:lpstr>
      <vt:lpstr>Training</vt:lpstr>
      <vt:lpstr>Consfătuire cu directorii unităţilor de învăţământ din judeţul Cluj</vt:lpstr>
      <vt:lpstr>Slide 2</vt:lpstr>
      <vt:lpstr>1. Obiective generale</vt:lpstr>
      <vt:lpstr>Slide 4</vt:lpstr>
      <vt:lpstr>Slide 5</vt:lpstr>
      <vt:lpstr>Slide 6</vt:lpstr>
      <vt:lpstr>Slide 7</vt:lpstr>
      <vt:lpstr> Aspecte care conturează activitatea CCD Cluj</vt:lpstr>
      <vt:lpstr>2. Oferta de formare</vt:lpstr>
      <vt:lpstr>2.1. Analiza nevoilor de formare</vt:lpstr>
      <vt:lpstr>2.2. Tipuri de activităţi de formare</vt:lpstr>
      <vt:lpstr>2.3. Înscrieri la programele de formare</vt:lpstr>
      <vt:lpstr>Cum se face înscrierea?</vt:lpstr>
      <vt:lpstr>Termene</vt:lpstr>
      <vt:lpstr>Important </vt:lpstr>
      <vt:lpstr>3. 1. Filiale </vt:lpstr>
      <vt:lpstr>Coordonatori filiale/ repartizare unităţi de învăţământ pe filiale</vt:lpstr>
      <vt:lpstr>3. 2. Locaţii de formare</vt:lpstr>
      <vt:lpstr>Slide 19</vt:lpstr>
      <vt:lpstr>4.1. Aplicarea OMECTS 5562/07.10.2011 </vt:lpstr>
      <vt:lpstr>4.2. Consfătuiri metodice ale RFC/ RDP</vt:lpstr>
      <vt:lpstr>4.3. Managementul resurselor umane</vt:lpstr>
      <vt:lpstr>4.4. Ziua bibliotecilor şcolare </vt:lpstr>
      <vt:lpstr>4.5. Simpozionul ,,Profesorul de ştiinţe – profesor reflexiv</vt:lpstr>
      <vt:lpstr>4.6. Simpozionul ,,Preuniversitaria”, ediţia a XXVI-a </vt:lpstr>
      <vt:lpstr>4.7. Revista Preuniversitaria online</vt:lpstr>
      <vt:lpstr>4.8. Apel înscriere la program de formare</vt:lpstr>
      <vt:lpstr>4.9. Ridicare atestate de formare continuă</vt:lpstr>
      <vt:lpstr>Vă doresc succes!</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Consfătuire cu directorii unităţilor de învăţământ din judeţul Cluj</dc:title>
  <dc:subject>17 oct. 2013</dc:subject>
  <dc:creator/>
  <cp:lastModifiedBy/>
  <cp:revision>27</cp:revision>
  <dcterms:modified xsi:type="dcterms:W3CDTF">2013-10-17T11:46:34Z</dcterms:modified>
</cp:coreProperties>
</file>