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7100888" cy="102330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66"/>
    <a:srgbClr val="FFFF00"/>
    <a:srgbClr val="0099FF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15620"/>
    <p:restoredTop sz="99511" autoAdjust="0"/>
  </p:normalViewPr>
  <p:slideViewPr>
    <p:cSldViewPr snapToGrid="0">
      <p:cViewPr varScale="1">
        <p:scale>
          <a:sx n="51" d="100"/>
          <a:sy n="51" d="100"/>
        </p:scale>
        <p:origin x="-2910" y="-102"/>
      </p:cViewPr>
      <p:guideLst>
        <p:guide orient="horz" pos="3122"/>
        <p:guide pos="216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5E59B-C73F-4628-8100-82DABA6C6AA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989BBE-C7D8-4226-A6A2-95B4822C5C1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B0960-07A1-423B-9959-4078FE65E8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8138" y="2311400"/>
            <a:ext cx="3014662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14663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9E9EF-FBB8-4252-A7F8-26D593B1EFA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3A0CDE-071C-40DC-88DE-0ADE22AB413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4542C-B34E-481D-9F09-2F7A5A90186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EB052-6C5D-4D00-A915-A9C0D6C81D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65948-F5B8-4CC4-ADE3-E186C7A60C2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4BE33-F799-4BA7-B365-DDEAD41F79E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0C012-85E4-41CC-8377-B148555576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5225" y="395288"/>
            <a:ext cx="1544638" cy="84534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8138" y="395288"/>
            <a:ext cx="4484687" cy="8453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9EBD3-EE29-42E6-AAED-4A18E4E967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3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8138" y="395288"/>
            <a:ext cx="6181725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59" tIns="47679" rIns="95359" bIns="476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8138" y="2311400"/>
            <a:ext cx="6181725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59" tIns="47679" rIns="95359" bIns="476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38138" y="9020175"/>
            <a:ext cx="1609725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59" tIns="47679" rIns="95359" bIns="47679" numCol="1" anchor="t" anchorCtr="0" compatLnSpc="1">
            <a:prstTxWarp prst="textNoShape">
              <a:avLst/>
            </a:prstTxWarp>
          </a:bodyPr>
          <a:lstStyle>
            <a:lvl1pPr>
              <a:defRPr sz="15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0175"/>
            <a:ext cx="2171700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59" tIns="47679" rIns="95359" bIns="47679" numCol="1" anchor="t" anchorCtr="0" compatLnSpc="1">
            <a:prstTxWarp prst="textNoShape">
              <a:avLst/>
            </a:prstTxWarp>
          </a:bodyPr>
          <a:lstStyle>
            <a:lvl1pPr algn="ctr">
              <a:defRPr sz="15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0138" y="9020175"/>
            <a:ext cx="1609725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59" tIns="47679" rIns="95359" bIns="47679" numCol="1" anchor="t" anchorCtr="0" compatLnSpc="1">
            <a:prstTxWarp prst="textNoShape">
              <a:avLst/>
            </a:prstTxWarp>
          </a:bodyPr>
          <a:lstStyle>
            <a:lvl1pPr algn="r">
              <a:defRPr sz="1500">
                <a:latin typeface="Arial" pitchFamily="34" charset="0"/>
              </a:defRPr>
            </a:lvl1pPr>
          </a:lstStyle>
          <a:p>
            <a:pPr>
              <a:defRPr/>
            </a:pPr>
            <a:fld id="{340FDE21-67A2-4E22-ABA2-963CCF4E7FF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5675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5675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2pPr>
      <a:lvl3pPr algn="ctr" defTabSz="955675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3pPr>
      <a:lvl4pPr algn="ctr" defTabSz="955675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4pPr>
      <a:lvl5pPr algn="ctr" defTabSz="955675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5pPr>
      <a:lvl6pPr marL="457200" algn="ctr" defTabSz="955675" rtl="0" fontAlgn="base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6pPr>
      <a:lvl7pPr marL="914400" algn="ctr" defTabSz="955675" rtl="0" fontAlgn="base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7pPr>
      <a:lvl8pPr marL="1371600" algn="ctr" defTabSz="955675" rtl="0" fontAlgn="base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8pPr>
      <a:lvl9pPr marL="1828800" algn="ctr" defTabSz="955675" rtl="0" fontAlgn="base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9pPr>
    </p:titleStyle>
    <p:bodyStyle>
      <a:lvl1pPr marL="357188" indent="-357188" algn="l" defTabSz="955675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74700" indent="-298450" algn="l" defTabSz="955675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</a:defRPr>
      </a:lvl2pPr>
      <a:lvl3pPr marL="1192213" indent="-236538" algn="l" defTabSz="95567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66875" indent="-236538" algn="l" defTabSz="95567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146300" indent="-242888" algn="l" defTabSz="955675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603500" indent="-242888" algn="l" defTabSz="95567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060700" indent="-242888" algn="l" defTabSz="95567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517900" indent="-242888" algn="l" defTabSz="95567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75100" indent="-242888" algn="l" defTabSz="95567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9925" y="0"/>
            <a:ext cx="781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0" y="1257300"/>
            <a:ext cx="6858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TriangleInverted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800" b="1" dirty="0">
                <a:ln w="1905">
                  <a:solidFill>
                    <a:srgbClr val="0000FF"/>
                  </a:solidFill>
                </a:ln>
                <a:solidFill>
                  <a:srgbClr val="FFFF66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Calligraphic" pitchFamily="2" charset="0"/>
              </a:rPr>
              <a:t>Physics- A New Vision</a:t>
            </a:r>
          </a:p>
        </p:txBody>
      </p:sp>
      <p:grpSp>
        <p:nvGrpSpPr>
          <p:cNvPr id="2053" name="Group 26"/>
          <p:cNvGrpSpPr>
            <a:grpSpLocks/>
          </p:cNvGrpSpPr>
          <p:nvPr/>
        </p:nvGrpSpPr>
        <p:grpSpPr bwMode="auto">
          <a:xfrm>
            <a:off x="0" y="8559800"/>
            <a:ext cx="6858000" cy="1350963"/>
            <a:chOff x="0" y="7291387"/>
            <a:chExt cx="6858000" cy="1351536"/>
          </a:xfrm>
        </p:grpSpPr>
        <p:sp>
          <p:nvSpPr>
            <p:cNvPr id="25" name="Text Box 14"/>
            <p:cNvSpPr txBox="1">
              <a:spLocks noChangeArrowheads="1"/>
            </p:cNvSpPr>
            <p:nvPr/>
          </p:nvSpPr>
          <p:spPr bwMode="auto">
            <a:xfrm>
              <a:off x="1638299" y="8058148"/>
              <a:ext cx="472359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en-US" sz="3200" b="1" dirty="0">
                  <a:ln w="11430">
                    <a:solidFill>
                      <a:srgbClr val="FFFF00"/>
                    </a:solidFill>
                  </a:ln>
                  <a:solidFill>
                    <a:srgbClr val="FFFF66"/>
                  </a:solidFill>
                  <a:effectLst>
                    <a:glow rad="228600">
                      <a:srgbClr val="0000FF">
                        <a:alpha val="40000"/>
                      </a:srgbClr>
                    </a:glow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21 - 22 </a:t>
              </a:r>
              <a:r>
                <a:rPr lang="en-US" sz="3200" b="1" dirty="0" err="1">
                  <a:ln w="11430">
                    <a:solidFill>
                      <a:srgbClr val="FFFF00"/>
                    </a:solidFill>
                  </a:ln>
                  <a:solidFill>
                    <a:srgbClr val="FFFF66"/>
                  </a:solidFill>
                  <a:effectLst>
                    <a:glow rad="228600">
                      <a:srgbClr val="0000FF">
                        <a:alpha val="40000"/>
                      </a:srgbClr>
                    </a:glow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noiembrie</a:t>
              </a:r>
              <a:r>
                <a:rPr lang="en-US" sz="3200" b="1" dirty="0">
                  <a:ln w="11430">
                    <a:solidFill>
                      <a:srgbClr val="FFFF00"/>
                    </a:solidFill>
                  </a:ln>
                  <a:solidFill>
                    <a:srgbClr val="FFFF66"/>
                  </a:solidFill>
                  <a:effectLst>
                    <a:glow rad="228600">
                      <a:srgbClr val="0000FF">
                        <a:alpha val="40000"/>
                      </a:srgbClr>
                    </a:glow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 </a:t>
              </a:r>
              <a:r>
                <a:rPr lang="en-US" sz="3200" b="1" dirty="0">
                  <a:ln w="11430">
                    <a:solidFill>
                      <a:srgbClr val="FFFF00"/>
                    </a:solidFill>
                  </a:ln>
                  <a:solidFill>
                    <a:srgbClr val="FFFF66"/>
                  </a:solidFill>
                  <a:effectLst>
                    <a:glow rad="228600">
                      <a:srgbClr val="0000FF">
                        <a:alpha val="40000"/>
                      </a:srgbClr>
                    </a:glow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2013</a:t>
              </a:r>
              <a:endParaRPr lang="en-US" sz="3200" b="1" dirty="0">
                <a:ln w="11430">
                  <a:solidFill>
                    <a:srgbClr val="FFFF00"/>
                  </a:solidFill>
                </a:ln>
                <a:solidFill>
                  <a:srgbClr val="FFFF66"/>
                </a:solidFill>
                <a:effectLst>
                  <a:glow rad="228600">
                    <a:srgbClr val="0000FF"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6" name="Text Box 15"/>
            <p:cNvSpPr txBox="1">
              <a:spLocks noChangeArrowheads="1"/>
            </p:cNvSpPr>
            <p:nvPr/>
          </p:nvSpPr>
          <p:spPr bwMode="auto">
            <a:xfrm>
              <a:off x="0" y="7291387"/>
              <a:ext cx="6858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en-US" sz="3200" b="1" dirty="0">
                  <a:ln w="11430">
                    <a:solidFill>
                      <a:srgbClr val="FFFF66"/>
                    </a:solidFill>
                  </a:ln>
                  <a:solidFill>
                    <a:srgbClr val="FFFF66"/>
                  </a:solidFill>
                  <a:effectLst>
                    <a:glow rad="101600">
                      <a:srgbClr val="0000FF">
                        <a:alpha val="60000"/>
                      </a:srgbClr>
                    </a:glow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Cluj-Napoca, </a:t>
              </a:r>
              <a:r>
                <a:rPr lang="en-US" sz="3200" b="1" dirty="0" err="1">
                  <a:ln w="11430">
                    <a:solidFill>
                      <a:srgbClr val="FFFF66"/>
                    </a:solidFill>
                  </a:ln>
                  <a:solidFill>
                    <a:srgbClr val="FFFF66"/>
                  </a:solidFill>
                  <a:effectLst>
                    <a:glow rad="101600">
                      <a:srgbClr val="0000FF">
                        <a:alpha val="60000"/>
                      </a:srgbClr>
                    </a:glow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Facultatea</a:t>
              </a:r>
              <a:r>
                <a:rPr lang="en-US" sz="3200" b="1" dirty="0">
                  <a:ln w="11430">
                    <a:solidFill>
                      <a:srgbClr val="FFFF66"/>
                    </a:solidFill>
                  </a:ln>
                  <a:solidFill>
                    <a:srgbClr val="FFFF66"/>
                  </a:solidFill>
                  <a:effectLst>
                    <a:glow rad="101600">
                      <a:srgbClr val="0000FF">
                        <a:alpha val="60000"/>
                      </a:srgbClr>
                    </a:glow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 de </a:t>
              </a:r>
              <a:r>
                <a:rPr lang="en-US" sz="3200" b="1" dirty="0" err="1">
                  <a:ln w="11430">
                    <a:solidFill>
                      <a:srgbClr val="FFFF66"/>
                    </a:solidFill>
                  </a:ln>
                  <a:solidFill>
                    <a:srgbClr val="FFFF66"/>
                  </a:solidFill>
                  <a:effectLst>
                    <a:glow rad="101600">
                      <a:srgbClr val="0000FF">
                        <a:alpha val="60000"/>
                      </a:srgbClr>
                    </a:glow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Fizica</a:t>
              </a:r>
              <a:endParaRPr lang="en-US" sz="3200" b="1" dirty="0">
                <a:ln w="11430">
                  <a:solidFill>
                    <a:srgbClr val="FFFF66"/>
                  </a:solidFill>
                </a:ln>
                <a:solidFill>
                  <a:srgbClr val="FFFF66"/>
                </a:solidFill>
                <a:effectLst>
                  <a:glow rad="101600">
                    <a:srgbClr val="0000FF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endParaRPr>
            </a:p>
          </p:txBody>
        </p:sp>
      </p:grpSp>
      <p:sp>
        <p:nvSpPr>
          <p:cNvPr id="2054" name="Rectangle 27"/>
          <p:cNvSpPr>
            <a:spLocks noChangeArrowheads="1"/>
          </p:cNvSpPr>
          <p:nvPr/>
        </p:nvSpPr>
        <p:spPr bwMode="auto">
          <a:xfrm>
            <a:off x="0" y="2136775"/>
            <a:ext cx="6858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  <a:latin typeface="Script MT Bold" pitchFamily="66" charset="0"/>
              </a:rPr>
              <a:t>Construim  </a:t>
            </a:r>
            <a:r>
              <a:rPr lang="ro-RO" sz="2400" b="1">
                <a:solidFill>
                  <a:srgbClr val="FFFF00"/>
                </a:solidFill>
                <a:latin typeface="Script MT Bold" pitchFamily="66" charset="0"/>
              </a:rPr>
              <a:t>Î</a:t>
            </a:r>
            <a:r>
              <a:rPr lang="en-US" sz="2400" b="1">
                <a:solidFill>
                  <a:srgbClr val="FFFF00"/>
                </a:solidFill>
                <a:latin typeface="Script MT Bold" pitchFamily="66" charset="0"/>
              </a:rPr>
              <a:t>mpreun</a:t>
            </a:r>
            <a:r>
              <a:rPr lang="ro-RO" sz="2400" b="1">
                <a:solidFill>
                  <a:srgbClr val="FFFF00"/>
                </a:solidFill>
                <a:latin typeface="Script MT Bold" pitchFamily="66" charset="0"/>
              </a:rPr>
              <a:t>ă</a:t>
            </a:r>
            <a:r>
              <a:rPr lang="en-US" sz="2400" b="1">
                <a:solidFill>
                  <a:srgbClr val="FFFF00"/>
                </a:solidFill>
                <a:latin typeface="Script MT Bold" pitchFamily="66" charset="0"/>
              </a:rPr>
              <a:t>: o nou</a:t>
            </a:r>
            <a:r>
              <a:rPr lang="ro-RO" sz="2400" b="1">
                <a:solidFill>
                  <a:srgbClr val="FFFF00"/>
                </a:solidFill>
                <a:latin typeface="Script MT Bold" pitchFamily="66" charset="0"/>
              </a:rPr>
              <a:t>ă</a:t>
            </a:r>
            <a:r>
              <a:rPr lang="en-US" sz="2400" b="1">
                <a:solidFill>
                  <a:srgbClr val="FFFF00"/>
                </a:solidFill>
                <a:latin typeface="Script MT Bold" pitchFamily="66" charset="0"/>
              </a:rPr>
              <a:t> imagine  a fizicii </a:t>
            </a:r>
            <a:endParaRPr lang="ro-RO" sz="2400" b="1">
              <a:latin typeface="Script MT Bold" pitchFamily="66" charset="0"/>
            </a:endParaRPr>
          </a:p>
        </p:txBody>
      </p:sp>
      <p:sp>
        <p:nvSpPr>
          <p:cNvPr id="2055" name="Rectangle 1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56" name="Rectangle 13"/>
          <p:cNvSpPr>
            <a:spLocks noChangeArrowheads="1"/>
          </p:cNvSpPr>
          <p:nvPr/>
        </p:nvSpPr>
        <p:spPr bwMode="auto">
          <a:xfrm>
            <a:off x="1984375" y="52388"/>
            <a:ext cx="247015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tabLst>
                <a:tab pos="2971800" algn="ctr"/>
                <a:tab pos="5943600" algn="r"/>
              </a:tabLst>
            </a:pPr>
            <a:r>
              <a:rPr lang="en-US" sz="1200">
                <a:solidFill>
                  <a:schemeClr val="bg1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INSPECTORATUL ŞCOLAR </a:t>
            </a:r>
          </a:p>
          <a:p>
            <a:pPr eaLnBrk="0" hangingPunct="0">
              <a:tabLst>
                <a:tab pos="2971800" algn="ctr"/>
                <a:tab pos="5943600" algn="r"/>
              </a:tabLst>
            </a:pPr>
            <a:r>
              <a:rPr lang="en-US" sz="1200">
                <a:solidFill>
                  <a:schemeClr val="bg1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JUDE</a:t>
            </a:r>
            <a:r>
              <a:rPr lang="ro-RO" sz="1200">
                <a:solidFill>
                  <a:schemeClr val="bg1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ŢEAN CLUJ</a:t>
            </a:r>
            <a:r>
              <a:rPr lang="en-US" sz="1300">
                <a:solidFill>
                  <a:schemeClr val="bg1"/>
                </a:solidFill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                 </a:t>
            </a:r>
            <a:endParaRPr lang="en-US" sz="600">
              <a:solidFill>
                <a:schemeClr val="bg1"/>
              </a:solidFill>
              <a:ea typeface="Calibri" pitchFamily="34" charset="0"/>
              <a:cs typeface="Times New Roman" pitchFamily="18" charset="0"/>
            </a:endParaRPr>
          </a:p>
          <a:p>
            <a:pPr eaLnBrk="0" hangingPunct="0">
              <a:tabLst>
                <a:tab pos="2971800" algn="ctr"/>
                <a:tab pos="5943600" algn="r"/>
              </a:tabLst>
            </a:pPr>
            <a:endParaRPr lang="en-US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57" name="TextBox 12"/>
          <p:cNvSpPr txBox="1">
            <a:spLocks noChangeArrowheads="1"/>
          </p:cNvSpPr>
          <p:nvPr/>
        </p:nvSpPr>
        <p:spPr bwMode="auto">
          <a:xfrm>
            <a:off x="1770063" y="2684463"/>
            <a:ext cx="28606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i="1">
                <a:solidFill>
                  <a:srgbClr val="FFFF00"/>
                </a:solidFill>
                <a:latin typeface="Century Gothic" pitchFamily="34" charset="0"/>
              </a:rPr>
              <a:t>Edi</a:t>
            </a:r>
            <a:r>
              <a:rPr lang="ro-RO" sz="2800" b="1" i="1">
                <a:solidFill>
                  <a:srgbClr val="FFFF00"/>
                </a:solidFill>
                <a:latin typeface="Century Gothic" pitchFamily="34" charset="0"/>
              </a:rPr>
              <a:t>ț</a:t>
            </a:r>
            <a:r>
              <a:rPr lang="en-US" sz="2800" b="1" i="1">
                <a:solidFill>
                  <a:srgbClr val="FFFF00"/>
                </a:solidFill>
                <a:latin typeface="Century Gothic" pitchFamily="34" charset="0"/>
              </a:rPr>
              <a:t>ia a II-a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56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56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2932</TotalTime>
  <Words>35</Words>
  <Application>Microsoft Office PowerPoint</Application>
  <PresentationFormat>A4 Paper (210x297 mm)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Script MT Bold</vt:lpstr>
      <vt:lpstr>Palatino Linotype</vt:lpstr>
      <vt:lpstr>Times New Roman</vt:lpstr>
      <vt:lpstr>Century Gothic</vt:lpstr>
      <vt:lpstr>Default Design</vt:lpstr>
      <vt:lpstr>Slide 1</vt:lpstr>
    </vt:vector>
  </TitlesOfParts>
  <Company>Newcastle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Ian Harvey</dc:creator>
  <cp:lastModifiedBy>PROFESOR_06</cp:lastModifiedBy>
  <cp:revision>53</cp:revision>
  <dcterms:created xsi:type="dcterms:W3CDTF">2009-03-28T13:47:50Z</dcterms:created>
  <dcterms:modified xsi:type="dcterms:W3CDTF">2013-10-16T12:38:03Z</dcterms:modified>
</cp:coreProperties>
</file>