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2" r:id="rId3"/>
    <p:sldId id="327" r:id="rId4"/>
    <p:sldId id="328" r:id="rId5"/>
    <p:sldId id="329" r:id="rId6"/>
    <p:sldId id="330" r:id="rId7"/>
    <p:sldId id="331" r:id="rId8"/>
    <p:sldId id="337" r:id="rId9"/>
    <p:sldId id="338" r:id="rId10"/>
    <p:sldId id="339" r:id="rId11"/>
    <p:sldId id="340" r:id="rId12"/>
  </p:sldIdLst>
  <p:sldSz cx="12192000" cy="6858000"/>
  <p:notesSz cx="6858000" cy="9144000"/>
  <p:defaultTextStyle>
    <a:defPPr>
      <a:defRPr lang="ro-R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9CC40"/>
    <a:srgbClr val="6EA6D5"/>
    <a:srgbClr val="E9C000"/>
    <a:srgbClr val="D1D8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8" y="67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8CBD68-525F-43A1-99BB-1A550F3256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890ED699-2D00-41CD-825F-FD72D5B562F5}">
      <dgm:prSet phldrT="[Text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</a:pPr>
          <a:r>
            <a:rPr lang="ro-RO" sz="2000" dirty="0" smtClean="0">
              <a:solidFill>
                <a:schemeClr val="tx1"/>
              </a:solidFill>
            </a:rPr>
            <a:t>                                                    </a:t>
          </a:r>
          <a:r>
            <a:rPr lang="ro-RO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 ore față în față</a:t>
          </a:r>
          <a:endParaRPr lang="ro-RO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7CDBF0-EC66-48E1-9413-5144C7C81968}" cxnId="{76548C16-BF69-4C71-8E65-C32984EFA9CD}" type="parTrans">
      <dgm:prSet/>
      <dgm:spPr/>
      <dgm:t>
        <a:bodyPr/>
        <a:lstStyle/>
        <a:p>
          <a:endParaRPr lang="ro-RO"/>
        </a:p>
      </dgm:t>
    </dgm:pt>
    <dgm:pt modelId="{6EE5D50E-2C8E-4A16-96A4-334AA4C31579}" cxnId="{76548C16-BF69-4C71-8E65-C32984EFA9CD}" type="sibTrans">
      <dgm:prSet/>
      <dgm:spPr/>
      <dgm:t>
        <a:bodyPr/>
        <a:lstStyle/>
        <a:p>
          <a:endParaRPr lang="ro-RO"/>
        </a:p>
      </dgm:t>
    </dgm:pt>
    <dgm:pt modelId="{7406A347-AE39-4658-9968-D77C2B298010}">
      <dgm:prSet custT="1"/>
      <dgm:spPr>
        <a:solidFill>
          <a:schemeClr val="accent1">
            <a:lumMod val="40000"/>
            <a:lumOff val="60000"/>
            <a:alpha val="86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</a:pPr>
          <a:r>
            <a:rPr lang="ro-RO" sz="2000" dirty="0" smtClean="0">
              <a:solidFill>
                <a:schemeClr val="tx1"/>
              </a:solidFill>
            </a:rPr>
            <a:t>                                                              </a:t>
          </a:r>
          <a:r>
            <a:rPr lang="ro-RO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 ore on-line</a:t>
          </a:r>
          <a:endParaRPr lang="ro-RO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8A0EEE-1608-429B-931F-C17BB4F7D48E}" cxnId="{7B16B8C9-4828-4C5F-BEC2-6B90D9636E50}" type="parTrans">
      <dgm:prSet/>
      <dgm:spPr/>
      <dgm:t>
        <a:bodyPr/>
        <a:lstStyle/>
        <a:p>
          <a:endParaRPr lang="ro-RO"/>
        </a:p>
      </dgm:t>
    </dgm:pt>
    <dgm:pt modelId="{C450E333-7AED-4BB6-8B53-5FA77E30F620}" cxnId="{7B16B8C9-4828-4C5F-BEC2-6B90D9636E50}" type="sibTrans">
      <dgm:prSet/>
      <dgm:spPr/>
      <dgm:t>
        <a:bodyPr/>
        <a:lstStyle/>
        <a:p>
          <a:endParaRPr lang="ro-RO"/>
        </a:p>
      </dgm:t>
    </dgm:pt>
    <dgm:pt modelId="{A599C285-EF1B-41B6-9B91-8C31819A0C3F}" type="pres">
      <dgm:prSet presAssocID="{A18CBD68-525F-43A1-99BB-1A550F3256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0BEAABCB-70ED-41D2-BC8C-F5FCD57F02BE}" type="pres">
      <dgm:prSet presAssocID="{890ED699-2D00-41CD-825F-FD72D5B562F5}" presName="parentLin" presStyleCnt="0"/>
      <dgm:spPr/>
    </dgm:pt>
    <dgm:pt modelId="{706DCC72-FD7D-4445-B82C-7371D1497D35}" type="pres">
      <dgm:prSet presAssocID="{890ED699-2D00-41CD-825F-FD72D5B562F5}" presName="parentLeftMargin" presStyleLbl="node1" presStyleIdx="0" presStyleCnt="2"/>
      <dgm:spPr/>
      <dgm:t>
        <a:bodyPr/>
        <a:lstStyle/>
        <a:p>
          <a:endParaRPr lang="ro-RO"/>
        </a:p>
      </dgm:t>
    </dgm:pt>
    <dgm:pt modelId="{067BD03B-7FCA-4F14-A4DB-E30D374A2577}" type="pres">
      <dgm:prSet presAssocID="{890ED699-2D00-41CD-825F-FD72D5B562F5}" presName="parentText" presStyleLbl="node1" presStyleIdx="0" presStyleCnt="2" custScaleX="119842" custScaleY="144914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397CD2B-5C98-45EE-BBFB-AF345B2640A9}" type="pres">
      <dgm:prSet presAssocID="{890ED699-2D00-41CD-825F-FD72D5B562F5}" presName="negativeSpace" presStyleCnt="0"/>
      <dgm:spPr/>
    </dgm:pt>
    <dgm:pt modelId="{3895CEEA-E8F5-4D8A-B199-803F1B486661}" type="pres">
      <dgm:prSet presAssocID="{890ED699-2D00-41CD-825F-FD72D5B562F5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EA16E-1319-4A22-B57B-FFB24704B2CA}" type="pres">
      <dgm:prSet presAssocID="{6EE5D50E-2C8E-4A16-96A4-334AA4C31579}" presName="spaceBetweenRectangles" presStyleCnt="0"/>
      <dgm:spPr/>
    </dgm:pt>
    <dgm:pt modelId="{B3CF3514-BBF8-4487-8605-D98CE6CEE5DF}" type="pres">
      <dgm:prSet presAssocID="{7406A347-AE39-4658-9968-D77C2B298010}" presName="parentLin" presStyleCnt="0"/>
      <dgm:spPr/>
    </dgm:pt>
    <dgm:pt modelId="{19774478-BB90-450B-8E8F-E2A4D6D7CC70}" type="pres">
      <dgm:prSet presAssocID="{7406A347-AE39-4658-9968-D77C2B298010}" presName="parentLeftMargin" presStyleLbl="node1" presStyleIdx="0" presStyleCnt="2"/>
      <dgm:spPr/>
      <dgm:t>
        <a:bodyPr/>
        <a:lstStyle/>
        <a:p>
          <a:endParaRPr lang="ro-RO"/>
        </a:p>
      </dgm:t>
    </dgm:pt>
    <dgm:pt modelId="{7705FFF1-867B-4018-9EA8-9BD441DB415A}" type="pres">
      <dgm:prSet presAssocID="{7406A347-AE39-4658-9968-D77C2B298010}" presName="parentText" presStyleLbl="node1" presStyleIdx="1" presStyleCnt="2" custScaleX="120231" custScaleY="147428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CDBC8CEA-DC4E-4912-B1B9-A3DBC76292EA}" type="pres">
      <dgm:prSet presAssocID="{7406A347-AE39-4658-9968-D77C2B298010}" presName="negativeSpace" presStyleCnt="0"/>
      <dgm:spPr/>
    </dgm:pt>
    <dgm:pt modelId="{F35B981F-6145-4E33-9D24-034113E4E10B}" type="pres">
      <dgm:prSet presAssocID="{7406A347-AE39-4658-9968-D77C2B29801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B16B8C9-4828-4C5F-BEC2-6B90D9636E50}" srcId="{A18CBD68-525F-43A1-99BB-1A550F325672}" destId="{7406A347-AE39-4658-9968-D77C2B298010}" srcOrd="1" destOrd="0" parTransId="{FE8A0EEE-1608-429B-931F-C17BB4F7D48E}" sibTransId="{C450E333-7AED-4BB6-8B53-5FA77E30F620}"/>
    <dgm:cxn modelId="{BAF0654C-E13F-4A22-B9D9-C387AA8F8EE0}" type="presOf" srcId="{7406A347-AE39-4658-9968-D77C2B298010}" destId="{19774478-BB90-450B-8E8F-E2A4D6D7CC70}" srcOrd="0" destOrd="0" presId="urn:microsoft.com/office/officeart/2005/8/layout/list1"/>
    <dgm:cxn modelId="{76548C16-BF69-4C71-8E65-C32984EFA9CD}" srcId="{A18CBD68-525F-43A1-99BB-1A550F325672}" destId="{890ED699-2D00-41CD-825F-FD72D5B562F5}" srcOrd="0" destOrd="0" parTransId="{EA7CDBF0-EC66-48E1-9413-5144C7C81968}" sibTransId="{6EE5D50E-2C8E-4A16-96A4-334AA4C31579}"/>
    <dgm:cxn modelId="{06F40CD1-5206-406A-9A7F-7D95C2FB276A}" type="presOf" srcId="{7406A347-AE39-4658-9968-D77C2B298010}" destId="{7705FFF1-867B-4018-9EA8-9BD441DB415A}" srcOrd="1" destOrd="0" presId="urn:microsoft.com/office/officeart/2005/8/layout/list1"/>
    <dgm:cxn modelId="{75A90CD7-C98D-4A8B-94A1-9605E9BEEC39}" type="presOf" srcId="{890ED699-2D00-41CD-825F-FD72D5B562F5}" destId="{706DCC72-FD7D-4445-B82C-7371D1497D35}" srcOrd="0" destOrd="0" presId="urn:microsoft.com/office/officeart/2005/8/layout/list1"/>
    <dgm:cxn modelId="{DEAAD75E-A01D-442E-AB00-B3EB6769B0AD}" type="presOf" srcId="{A18CBD68-525F-43A1-99BB-1A550F325672}" destId="{A599C285-EF1B-41B6-9B91-8C31819A0C3F}" srcOrd="0" destOrd="0" presId="urn:microsoft.com/office/officeart/2005/8/layout/list1"/>
    <dgm:cxn modelId="{AD565D64-CC7E-461A-BC23-7C7E7F47B0A5}" type="presOf" srcId="{890ED699-2D00-41CD-825F-FD72D5B562F5}" destId="{067BD03B-7FCA-4F14-A4DB-E30D374A2577}" srcOrd="1" destOrd="0" presId="urn:microsoft.com/office/officeart/2005/8/layout/list1"/>
    <dgm:cxn modelId="{FDDBA9D8-8D3A-4186-BEF6-7AA63279D5B9}" type="presParOf" srcId="{A599C285-EF1B-41B6-9B91-8C31819A0C3F}" destId="{0BEAABCB-70ED-41D2-BC8C-F5FCD57F02BE}" srcOrd="0" destOrd="0" presId="urn:microsoft.com/office/officeart/2005/8/layout/list1"/>
    <dgm:cxn modelId="{7B255B8D-0B3C-4ADC-8371-3DF0B408C758}" type="presParOf" srcId="{0BEAABCB-70ED-41D2-BC8C-F5FCD57F02BE}" destId="{706DCC72-FD7D-4445-B82C-7371D1497D35}" srcOrd="0" destOrd="0" presId="urn:microsoft.com/office/officeart/2005/8/layout/list1"/>
    <dgm:cxn modelId="{C1A2055E-F56A-47A5-AD08-A6764A050830}" type="presParOf" srcId="{0BEAABCB-70ED-41D2-BC8C-F5FCD57F02BE}" destId="{067BD03B-7FCA-4F14-A4DB-E30D374A2577}" srcOrd="1" destOrd="0" presId="urn:microsoft.com/office/officeart/2005/8/layout/list1"/>
    <dgm:cxn modelId="{F1F6FBC1-ED1D-438F-8A82-65F1E1991936}" type="presParOf" srcId="{A599C285-EF1B-41B6-9B91-8C31819A0C3F}" destId="{7397CD2B-5C98-45EE-BBFB-AF345B2640A9}" srcOrd="1" destOrd="0" presId="urn:microsoft.com/office/officeart/2005/8/layout/list1"/>
    <dgm:cxn modelId="{CF9FA4A8-6CA9-49DF-942E-5DA13ECB1B89}" type="presParOf" srcId="{A599C285-EF1B-41B6-9B91-8C31819A0C3F}" destId="{3895CEEA-E8F5-4D8A-B199-803F1B486661}" srcOrd="2" destOrd="0" presId="urn:microsoft.com/office/officeart/2005/8/layout/list1"/>
    <dgm:cxn modelId="{66C0FAEC-5D62-465D-B5CD-CEAD663C7B10}" type="presParOf" srcId="{A599C285-EF1B-41B6-9B91-8C31819A0C3F}" destId="{3F5EA16E-1319-4A22-B57B-FFB24704B2CA}" srcOrd="3" destOrd="0" presId="urn:microsoft.com/office/officeart/2005/8/layout/list1"/>
    <dgm:cxn modelId="{C62C0281-F436-4E74-9DCC-6DAC7520FDF3}" type="presParOf" srcId="{A599C285-EF1B-41B6-9B91-8C31819A0C3F}" destId="{B3CF3514-BBF8-4487-8605-D98CE6CEE5DF}" srcOrd="4" destOrd="0" presId="urn:microsoft.com/office/officeart/2005/8/layout/list1"/>
    <dgm:cxn modelId="{1372D823-3DB8-41ED-A58D-F8598FE6EE58}" type="presParOf" srcId="{B3CF3514-BBF8-4487-8605-D98CE6CEE5DF}" destId="{19774478-BB90-450B-8E8F-E2A4D6D7CC70}" srcOrd="0" destOrd="0" presId="urn:microsoft.com/office/officeart/2005/8/layout/list1"/>
    <dgm:cxn modelId="{C48DF588-F74D-43B6-A7DA-FF23EB591FC8}" type="presParOf" srcId="{B3CF3514-BBF8-4487-8605-D98CE6CEE5DF}" destId="{7705FFF1-867B-4018-9EA8-9BD441DB415A}" srcOrd="1" destOrd="0" presId="urn:microsoft.com/office/officeart/2005/8/layout/list1"/>
    <dgm:cxn modelId="{D3B3AA2D-7BE7-41B6-9EB5-897EA97E9DD3}" type="presParOf" srcId="{A599C285-EF1B-41B6-9B91-8C31819A0C3F}" destId="{CDBC8CEA-DC4E-4912-B1B9-A3DBC76292EA}" srcOrd="5" destOrd="0" presId="urn:microsoft.com/office/officeart/2005/8/layout/list1"/>
    <dgm:cxn modelId="{BADCBCBD-67B1-47DF-8B43-9EF350C244B8}" type="presParOf" srcId="{A599C285-EF1B-41B6-9B91-8C31819A0C3F}" destId="{F35B981F-6145-4E33-9D24-034113E4E10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B7299F-A39D-4FDE-B974-3FA65A768056}" type="doc">
      <dgm:prSet loTypeId="urn:microsoft.com/office/officeart/2011/layout/ConvergingTex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6B15AC-5809-4E42-8A5B-E054B266FADE}">
      <dgm:prSet phldrT="[Text]" custT="1"/>
      <dgm:spPr/>
      <dgm:t>
        <a:bodyPr/>
        <a:lstStyle/>
        <a:p>
          <a:r>
            <a:rPr lang="ro-RO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Certificarea competențelor cadrelor didactice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3DCE2A-14CB-4408-8D1D-909D15DDB568}" cxnId="{4B2D7569-A9AF-44E8-9C92-D796BE52923B}" type="parTrans">
      <dgm:prSet/>
      <dgm:spPr/>
      <dgm:t>
        <a:bodyPr/>
        <a:lstStyle/>
        <a:p>
          <a:endParaRPr lang="en-US"/>
        </a:p>
      </dgm:t>
    </dgm:pt>
    <dgm:pt modelId="{611DA946-E778-47C3-98A4-17C6145B48AF}" cxnId="{4B2D7569-A9AF-44E8-9C92-D796BE52923B}" type="sibTrans">
      <dgm:prSet/>
      <dgm:spPr/>
      <dgm:t>
        <a:bodyPr/>
        <a:lstStyle/>
        <a:p>
          <a:endParaRPr lang="en-US"/>
        </a:p>
      </dgm:t>
    </dgm:pt>
    <dgm:pt modelId="{9D03AED2-F38D-49DE-AB30-5D82C91D3310}">
      <dgm:prSet phldrT="[Text]" custT="1"/>
      <dgm:spPr/>
      <dgm:t>
        <a:bodyPr/>
        <a:lstStyle/>
        <a:p>
          <a:r>
            <a:rPr lang="ro-RO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Monitorizarea internă și externă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3562A-0784-4607-98BC-FD596201F97B}" cxnId="{9C4B5386-BD5E-4F31-9EA3-4178FCF5A581}" type="parTrans">
      <dgm:prSet/>
      <dgm:spPr/>
      <dgm:t>
        <a:bodyPr/>
        <a:lstStyle/>
        <a:p>
          <a:endParaRPr lang="en-US"/>
        </a:p>
      </dgm:t>
    </dgm:pt>
    <dgm:pt modelId="{36262E10-35FD-4E16-84A5-134D25CEF283}" cxnId="{9C4B5386-BD5E-4F31-9EA3-4178FCF5A581}" type="sibTrans">
      <dgm:prSet/>
      <dgm:spPr/>
      <dgm:t>
        <a:bodyPr/>
        <a:lstStyle/>
        <a:p>
          <a:endParaRPr lang="en-US"/>
        </a:p>
      </dgm:t>
    </dgm:pt>
    <dgm:pt modelId="{BE133928-3577-4C01-949F-57B36168F509}">
      <dgm:prSet phldrT="[Text]" custT="1"/>
      <dgm:spPr/>
      <dgm:t>
        <a:bodyPr/>
        <a:lstStyle/>
        <a:p>
          <a:r>
            <a:rPr lang="ro-RO" sz="1900" dirty="0" smtClean="0"/>
            <a:t>  </a:t>
          </a:r>
          <a:r>
            <a:rPr lang="ro-RO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Evaluarea finală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8603F7-E585-4818-B1F6-D65AA62CAF73}" cxnId="{306E19DD-3928-45A8-979D-5C3EA3BEA226}" type="parTrans">
      <dgm:prSet/>
      <dgm:spPr/>
      <dgm:t>
        <a:bodyPr/>
        <a:lstStyle/>
        <a:p>
          <a:endParaRPr lang="en-US"/>
        </a:p>
      </dgm:t>
    </dgm:pt>
    <dgm:pt modelId="{2BE058A5-2AC6-477B-88EE-43E59BD18226}" cxnId="{306E19DD-3928-45A8-979D-5C3EA3BEA226}" type="sibTrans">
      <dgm:prSet/>
      <dgm:spPr/>
      <dgm:t>
        <a:bodyPr/>
        <a:lstStyle/>
        <a:p>
          <a:endParaRPr lang="en-US"/>
        </a:p>
      </dgm:t>
    </dgm:pt>
    <dgm:pt modelId="{F71FF8C9-C821-4DD9-B166-B09D57CBC272}">
      <dgm:prSet phldrT="[Text]" custT="1"/>
      <dgm:spPr/>
      <dgm:t>
        <a:bodyPr/>
        <a:lstStyle/>
        <a:p>
          <a:r>
            <a:rPr lang="ro-RO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Derularea activității de formare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2DC5F-2898-45D6-B4F1-48A1675FC0B9}" cxnId="{7584B665-285C-413D-A238-B8866C1992B0}" type="sibTrans">
      <dgm:prSet/>
      <dgm:spPr/>
      <dgm:t>
        <a:bodyPr/>
        <a:lstStyle/>
        <a:p>
          <a:endParaRPr lang="en-US"/>
        </a:p>
      </dgm:t>
    </dgm:pt>
    <dgm:pt modelId="{5584E179-6D09-48B2-B85E-9B09713256B0}" cxnId="{7584B665-285C-413D-A238-B8866C1992B0}" type="parTrans">
      <dgm:prSet/>
      <dgm:spPr/>
      <dgm:t>
        <a:bodyPr/>
        <a:lstStyle/>
        <a:p>
          <a:endParaRPr lang="en-US"/>
        </a:p>
      </dgm:t>
    </dgm:pt>
    <dgm:pt modelId="{A4FFD672-C357-4B80-9B2D-A7EFB7B19DE8}" type="pres">
      <dgm:prSet presAssocID="{69B7299F-A39D-4FDE-B974-3FA65A768056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C526D50-78E0-436D-9267-1FC5B1E90A3E}" type="pres">
      <dgm:prSet presAssocID="{FF6B15AC-5809-4E42-8A5B-E054B266FADE}" presName="composite" presStyleCnt="0"/>
      <dgm:spPr/>
    </dgm:pt>
    <dgm:pt modelId="{1666358D-B19C-48E4-A6B8-6F4888361D6C}" type="pres">
      <dgm:prSet presAssocID="{FF6B15AC-5809-4E42-8A5B-E054B266FADE}" presName="ParentAccent1" presStyleLbl="alignNode1" presStyleIdx="0" presStyleCnt="34"/>
      <dgm:spPr/>
    </dgm:pt>
    <dgm:pt modelId="{ED4296AB-7834-4C90-9243-4798C224997F}" type="pres">
      <dgm:prSet presAssocID="{FF6B15AC-5809-4E42-8A5B-E054B266FADE}" presName="ParentAccent2" presStyleLbl="alignNode1" presStyleIdx="1" presStyleCnt="34"/>
      <dgm:spPr/>
    </dgm:pt>
    <dgm:pt modelId="{C5FCE763-A6B2-4956-9C2A-91BA71FADCB7}" type="pres">
      <dgm:prSet presAssocID="{FF6B15AC-5809-4E42-8A5B-E054B266FADE}" presName="ParentAccent3" presStyleLbl="alignNode1" presStyleIdx="2" presStyleCnt="34"/>
      <dgm:spPr/>
    </dgm:pt>
    <dgm:pt modelId="{19520E1A-B23E-43D8-A716-0FD160C1D664}" type="pres">
      <dgm:prSet presAssocID="{FF6B15AC-5809-4E42-8A5B-E054B266FADE}" presName="ParentAccent4" presStyleLbl="alignNode1" presStyleIdx="3" presStyleCnt="34"/>
      <dgm:spPr/>
    </dgm:pt>
    <dgm:pt modelId="{9F560F75-7ADA-4238-9D03-852C5B56D480}" type="pres">
      <dgm:prSet presAssocID="{FF6B15AC-5809-4E42-8A5B-E054B266FADE}" presName="ParentAccent5" presStyleLbl="alignNode1" presStyleIdx="4" presStyleCnt="34"/>
      <dgm:spPr/>
    </dgm:pt>
    <dgm:pt modelId="{D625AF2B-E4B3-4BB7-A728-F31B7F36CF57}" type="pres">
      <dgm:prSet presAssocID="{FF6B15AC-5809-4E42-8A5B-E054B266FADE}" presName="ParentAccent6" presStyleLbl="alignNode1" presStyleIdx="5" presStyleCnt="34"/>
      <dgm:spPr/>
    </dgm:pt>
    <dgm:pt modelId="{D741B528-6BA8-4C26-A168-DBAE1BA178B9}" type="pres">
      <dgm:prSet presAssocID="{FF6B15AC-5809-4E42-8A5B-E054B266FADE}" presName="ParentAccent7" presStyleLbl="alignNode1" presStyleIdx="6" presStyleCnt="34"/>
      <dgm:spPr/>
    </dgm:pt>
    <dgm:pt modelId="{E2CDE3E0-BBE4-477C-B433-3F52A7268FCE}" type="pres">
      <dgm:prSet presAssocID="{FF6B15AC-5809-4E42-8A5B-E054B266FADE}" presName="ParentAccent8" presStyleLbl="alignNode1" presStyleIdx="7" presStyleCnt="34"/>
      <dgm:spPr/>
    </dgm:pt>
    <dgm:pt modelId="{BF8C4197-1341-4369-9471-82372EF9E809}" type="pres">
      <dgm:prSet presAssocID="{FF6B15AC-5809-4E42-8A5B-E054B266FADE}" presName="ParentAccent9" presStyleLbl="alignNode1" presStyleIdx="8" presStyleCnt="34"/>
      <dgm:spPr/>
    </dgm:pt>
    <dgm:pt modelId="{6E3BB100-F511-4A16-883F-A6420CAA854F}" type="pres">
      <dgm:prSet presAssocID="{FF6B15AC-5809-4E42-8A5B-E054B266FADE}" presName="ParentAccent10" presStyleLbl="alignNode1" presStyleIdx="9" presStyleCnt="34"/>
      <dgm:spPr/>
    </dgm:pt>
    <dgm:pt modelId="{E73AC05D-A56D-4EC8-AAF9-F2BFF0E6261F}" type="pres">
      <dgm:prSet presAssocID="{FF6B15AC-5809-4E42-8A5B-E054B266FADE}" presName="Parent" presStyleLbl="alignNode1" presStyleIdx="10" presStyleCnt="34" custScaleX="131192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6722D-4134-49D0-8171-5001EDE6603F}" type="pres">
      <dgm:prSet presAssocID="{F71FF8C9-C821-4DD9-B166-B09D57CBC272}" presName="Child1Accent1" presStyleLbl="alignNode1" presStyleIdx="11" presStyleCnt="34"/>
      <dgm:spPr/>
    </dgm:pt>
    <dgm:pt modelId="{C10F2F8F-1D5E-41F4-AA91-DB45147EF1FA}" type="pres">
      <dgm:prSet presAssocID="{F71FF8C9-C821-4DD9-B166-B09D57CBC272}" presName="Child1Accent2" presStyleLbl="alignNode1" presStyleIdx="12" presStyleCnt="34"/>
      <dgm:spPr/>
    </dgm:pt>
    <dgm:pt modelId="{F3260E47-9E3A-448C-816A-567103E473E3}" type="pres">
      <dgm:prSet presAssocID="{F71FF8C9-C821-4DD9-B166-B09D57CBC272}" presName="Child1Accent3" presStyleLbl="alignNode1" presStyleIdx="13" presStyleCnt="34"/>
      <dgm:spPr/>
    </dgm:pt>
    <dgm:pt modelId="{97B783CD-88D1-4772-9B4E-08FAC99FBC5E}" type="pres">
      <dgm:prSet presAssocID="{F71FF8C9-C821-4DD9-B166-B09D57CBC272}" presName="Child1Accent4" presStyleLbl="alignNode1" presStyleIdx="14" presStyleCnt="34"/>
      <dgm:spPr/>
    </dgm:pt>
    <dgm:pt modelId="{035E9E5B-8F1B-4EDF-952D-47C3C6688718}" type="pres">
      <dgm:prSet presAssocID="{F71FF8C9-C821-4DD9-B166-B09D57CBC272}" presName="Child1Accent5" presStyleLbl="alignNode1" presStyleIdx="15" presStyleCnt="34"/>
      <dgm:spPr/>
    </dgm:pt>
    <dgm:pt modelId="{7E04935F-1B94-4336-9C27-482F803A02EC}" type="pres">
      <dgm:prSet presAssocID="{F71FF8C9-C821-4DD9-B166-B09D57CBC272}" presName="Child1Accent6" presStyleLbl="alignNode1" presStyleIdx="16" presStyleCnt="34"/>
      <dgm:spPr/>
    </dgm:pt>
    <dgm:pt modelId="{761412F6-02C9-4EF2-8073-B0C5C2318CD3}" type="pres">
      <dgm:prSet presAssocID="{F71FF8C9-C821-4DD9-B166-B09D57CBC272}" presName="Child1Accent7" presStyleLbl="alignNode1" presStyleIdx="17" presStyleCnt="34"/>
      <dgm:spPr/>
    </dgm:pt>
    <dgm:pt modelId="{112E5688-661C-4643-932D-EBE9716F9B91}" type="pres">
      <dgm:prSet presAssocID="{F71FF8C9-C821-4DD9-B166-B09D57CBC272}" presName="Child1Accent8" presStyleLbl="alignNode1" presStyleIdx="18" presStyleCnt="34"/>
      <dgm:spPr/>
    </dgm:pt>
    <dgm:pt modelId="{F4377078-EA9F-4FA4-A44D-5A23A3321DCD}" type="pres">
      <dgm:prSet presAssocID="{F71FF8C9-C821-4DD9-B166-B09D57CBC272}" presName="Child1Accent9" presStyleLbl="alignNode1" presStyleIdx="19" presStyleCnt="34"/>
      <dgm:spPr/>
    </dgm:pt>
    <dgm:pt modelId="{3B9AC06A-BCF4-4A91-BE11-96751D462CB4}" type="pres">
      <dgm:prSet presAssocID="{F71FF8C9-C821-4DD9-B166-B09D57CBC272}" presName="Child1" presStyleLbl="revTx" presStyleIdx="0" presStyleCnt="3" custLinFactNeighborX="462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C2930-23C1-44C7-AFA5-EB911C33E941}" type="pres">
      <dgm:prSet presAssocID="{9D03AED2-F38D-49DE-AB30-5D82C91D3310}" presName="Child2Accent1" presStyleLbl="alignNode1" presStyleIdx="20" presStyleCnt="34"/>
      <dgm:spPr/>
    </dgm:pt>
    <dgm:pt modelId="{F3BC9443-F167-4E76-BBD2-6200DCA127CC}" type="pres">
      <dgm:prSet presAssocID="{9D03AED2-F38D-49DE-AB30-5D82C91D3310}" presName="Child2Accent2" presStyleLbl="alignNode1" presStyleIdx="21" presStyleCnt="34"/>
      <dgm:spPr/>
    </dgm:pt>
    <dgm:pt modelId="{CFA7B98C-9196-49DE-85B7-58090D7FC801}" type="pres">
      <dgm:prSet presAssocID="{9D03AED2-F38D-49DE-AB30-5D82C91D3310}" presName="Child2Accent3" presStyleLbl="alignNode1" presStyleIdx="22" presStyleCnt="34"/>
      <dgm:spPr/>
    </dgm:pt>
    <dgm:pt modelId="{1D483A4F-E8FC-4516-8278-DE81128879A4}" type="pres">
      <dgm:prSet presAssocID="{9D03AED2-F38D-49DE-AB30-5D82C91D3310}" presName="Child2Accent4" presStyleLbl="alignNode1" presStyleIdx="23" presStyleCnt="34"/>
      <dgm:spPr/>
    </dgm:pt>
    <dgm:pt modelId="{3D63BECD-F958-4957-81BD-21CAEA642A6A}" type="pres">
      <dgm:prSet presAssocID="{9D03AED2-F38D-49DE-AB30-5D82C91D3310}" presName="Child2Accent5" presStyleLbl="alignNode1" presStyleIdx="24" presStyleCnt="34"/>
      <dgm:spPr/>
    </dgm:pt>
    <dgm:pt modelId="{1DF34475-D31E-43F1-81DB-287B90A83285}" type="pres">
      <dgm:prSet presAssocID="{9D03AED2-F38D-49DE-AB30-5D82C91D3310}" presName="Child2Accent6" presStyleLbl="alignNode1" presStyleIdx="25" presStyleCnt="34"/>
      <dgm:spPr/>
    </dgm:pt>
    <dgm:pt modelId="{F1BAC34A-6BD0-4143-921C-11869895EC83}" type="pres">
      <dgm:prSet presAssocID="{9D03AED2-F38D-49DE-AB30-5D82C91D3310}" presName="Child2Accent7" presStyleLbl="alignNode1" presStyleIdx="26" presStyleCnt="34"/>
      <dgm:spPr/>
    </dgm:pt>
    <dgm:pt modelId="{13DF1392-7B30-488F-B1D8-3423A0BE027B}" type="pres">
      <dgm:prSet presAssocID="{9D03AED2-F38D-49DE-AB30-5D82C91D3310}" presName="Child2" presStyleLbl="revTx" presStyleIdx="1" presStyleCnt="3" custScaleX="118390" custLinFactNeighborX="15525" custLinFactNeighborY="625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7F2463-090A-45A6-A79F-6F2A0C479E6E}" type="pres">
      <dgm:prSet presAssocID="{BE133928-3577-4C01-949F-57B36168F509}" presName="Child3Accent1" presStyleLbl="alignNode1" presStyleIdx="27" presStyleCnt="34"/>
      <dgm:spPr/>
    </dgm:pt>
    <dgm:pt modelId="{76077A9E-D7D1-4AB3-8D7C-60DE6DA8C837}" type="pres">
      <dgm:prSet presAssocID="{BE133928-3577-4C01-949F-57B36168F509}" presName="Child3Accent2" presStyleLbl="alignNode1" presStyleIdx="28" presStyleCnt="34"/>
      <dgm:spPr/>
    </dgm:pt>
    <dgm:pt modelId="{88F702AE-6195-42B9-AFD0-FBCA473A4C1F}" type="pres">
      <dgm:prSet presAssocID="{BE133928-3577-4C01-949F-57B36168F509}" presName="Child3Accent3" presStyleLbl="alignNode1" presStyleIdx="29" presStyleCnt="34"/>
      <dgm:spPr/>
    </dgm:pt>
    <dgm:pt modelId="{55D7E589-E77F-41B0-B8F0-F414750D4432}" type="pres">
      <dgm:prSet presAssocID="{BE133928-3577-4C01-949F-57B36168F509}" presName="Child3Accent4" presStyleLbl="alignNode1" presStyleIdx="30" presStyleCnt="34"/>
      <dgm:spPr/>
    </dgm:pt>
    <dgm:pt modelId="{4D6A5F86-DFCF-4CD4-B037-EC84F622E59A}" type="pres">
      <dgm:prSet presAssocID="{BE133928-3577-4C01-949F-57B36168F509}" presName="Child3Accent5" presStyleLbl="alignNode1" presStyleIdx="31" presStyleCnt="34"/>
      <dgm:spPr/>
    </dgm:pt>
    <dgm:pt modelId="{09447E52-CA2E-4B3F-B31B-C0D052E3BDF4}" type="pres">
      <dgm:prSet presAssocID="{BE133928-3577-4C01-949F-57B36168F509}" presName="Child3Accent6" presStyleLbl="alignNode1" presStyleIdx="32" presStyleCnt="34"/>
      <dgm:spPr/>
    </dgm:pt>
    <dgm:pt modelId="{E7FCBC18-349D-4CB3-8733-E8B6764E3150}" type="pres">
      <dgm:prSet presAssocID="{BE133928-3577-4C01-949F-57B36168F509}" presName="Child3Accent7" presStyleLbl="alignNode1" presStyleIdx="33" presStyleCnt="34"/>
      <dgm:spPr/>
    </dgm:pt>
    <dgm:pt modelId="{D6CC1CF9-92F0-4661-BE42-0932A99A18D6}" type="pres">
      <dgm:prSet presAssocID="{BE133928-3577-4C01-949F-57B36168F509}" presName="Child3" presStyleLbl="revTx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6E19DD-3928-45A8-979D-5C3EA3BEA226}" srcId="{FF6B15AC-5809-4E42-8A5B-E054B266FADE}" destId="{BE133928-3577-4C01-949F-57B36168F509}" srcOrd="2" destOrd="0" parTransId="{DE8603F7-E585-4818-B1F6-D65AA62CAF73}" sibTransId="{2BE058A5-2AC6-477B-88EE-43E59BD18226}"/>
    <dgm:cxn modelId="{AAA09A64-1065-41A7-AD65-EA8600A47363}" type="presOf" srcId="{F71FF8C9-C821-4DD9-B166-B09D57CBC272}" destId="{3B9AC06A-BCF4-4A91-BE11-96751D462CB4}" srcOrd="0" destOrd="0" presId="urn:microsoft.com/office/officeart/2011/layout/ConvergingText"/>
    <dgm:cxn modelId="{37111D10-92D0-4F5B-8EF4-E7A1C5DE35E1}" type="presOf" srcId="{9D03AED2-F38D-49DE-AB30-5D82C91D3310}" destId="{13DF1392-7B30-488F-B1D8-3423A0BE027B}" srcOrd="0" destOrd="0" presId="urn:microsoft.com/office/officeart/2011/layout/ConvergingText"/>
    <dgm:cxn modelId="{4B2D7569-A9AF-44E8-9C92-D796BE52923B}" srcId="{69B7299F-A39D-4FDE-B974-3FA65A768056}" destId="{FF6B15AC-5809-4E42-8A5B-E054B266FADE}" srcOrd="0" destOrd="0" parTransId="{703DCE2A-14CB-4408-8D1D-909D15DDB568}" sibTransId="{611DA946-E778-47C3-98A4-17C6145B48AF}"/>
    <dgm:cxn modelId="{E473AC10-A651-468B-86D8-52130F0AABCD}" type="presOf" srcId="{69B7299F-A39D-4FDE-B974-3FA65A768056}" destId="{A4FFD672-C357-4B80-9B2D-A7EFB7B19DE8}" srcOrd="0" destOrd="0" presId="urn:microsoft.com/office/officeart/2011/layout/ConvergingText"/>
    <dgm:cxn modelId="{9C4B5386-BD5E-4F31-9EA3-4178FCF5A581}" srcId="{FF6B15AC-5809-4E42-8A5B-E054B266FADE}" destId="{9D03AED2-F38D-49DE-AB30-5D82C91D3310}" srcOrd="1" destOrd="0" parTransId="{6CD3562A-0784-4607-98BC-FD596201F97B}" sibTransId="{36262E10-35FD-4E16-84A5-134D25CEF283}"/>
    <dgm:cxn modelId="{7584B665-285C-413D-A238-B8866C1992B0}" srcId="{FF6B15AC-5809-4E42-8A5B-E054B266FADE}" destId="{F71FF8C9-C821-4DD9-B166-B09D57CBC272}" srcOrd="0" destOrd="0" parTransId="{5584E179-6D09-48B2-B85E-9B09713256B0}" sibTransId="{F292DC5F-2898-45D6-B4F1-48A1675FC0B9}"/>
    <dgm:cxn modelId="{AE7F4761-625A-4667-A6D5-85403F478AC8}" type="presOf" srcId="{FF6B15AC-5809-4E42-8A5B-E054B266FADE}" destId="{E73AC05D-A56D-4EC8-AAF9-F2BFF0E6261F}" srcOrd="0" destOrd="0" presId="urn:microsoft.com/office/officeart/2011/layout/ConvergingText"/>
    <dgm:cxn modelId="{8BE99AA1-1979-4470-985C-0CF663D0DE73}" type="presOf" srcId="{BE133928-3577-4C01-949F-57B36168F509}" destId="{D6CC1CF9-92F0-4661-BE42-0932A99A18D6}" srcOrd="0" destOrd="0" presId="urn:microsoft.com/office/officeart/2011/layout/ConvergingText"/>
    <dgm:cxn modelId="{88DE5055-4446-42D0-8DD9-BEB10D8B3F5B}" type="presParOf" srcId="{A4FFD672-C357-4B80-9B2D-A7EFB7B19DE8}" destId="{BC526D50-78E0-436D-9267-1FC5B1E90A3E}" srcOrd="0" destOrd="0" presId="urn:microsoft.com/office/officeart/2011/layout/ConvergingText"/>
    <dgm:cxn modelId="{6FED3B31-8430-4003-9917-0135E364DA42}" type="presParOf" srcId="{BC526D50-78E0-436D-9267-1FC5B1E90A3E}" destId="{1666358D-B19C-48E4-A6B8-6F4888361D6C}" srcOrd="0" destOrd="0" presId="urn:microsoft.com/office/officeart/2011/layout/ConvergingText"/>
    <dgm:cxn modelId="{39F43F87-EBD7-4CB1-A1DC-43D5D606D34D}" type="presParOf" srcId="{BC526D50-78E0-436D-9267-1FC5B1E90A3E}" destId="{ED4296AB-7834-4C90-9243-4798C224997F}" srcOrd="1" destOrd="0" presId="urn:microsoft.com/office/officeart/2011/layout/ConvergingText"/>
    <dgm:cxn modelId="{C458229D-B483-4867-9104-3F4DF105C46A}" type="presParOf" srcId="{BC526D50-78E0-436D-9267-1FC5B1E90A3E}" destId="{C5FCE763-A6B2-4956-9C2A-91BA71FADCB7}" srcOrd="2" destOrd="0" presId="urn:microsoft.com/office/officeart/2011/layout/ConvergingText"/>
    <dgm:cxn modelId="{FA6BB8AD-F8FF-46FE-946F-EFD8637905E5}" type="presParOf" srcId="{BC526D50-78E0-436D-9267-1FC5B1E90A3E}" destId="{19520E1A-B23E-43D8-A716-0FD160C1D664}" srcOrd="3" destOrd="0" presId="urn:microsoft.com/office/officeart/2011/layout/ConvergingText"/>
    <dgm:cxn modelId="{FF5593FC-5F18-46EA-A758-A5B791D1E05F}" type="presParOf" srcId="{BC526D50-78E0-436D-9267-1FC5B1E90A3E}" destId="{9F560F75-7ADA-4238-9D03-852C5B56D480}" srcOrd="4" destOrd="0" presId="urn:microsoft.com/office/officeart/2011/layout/ConvergingText"/>
    <dgm:cxn modelId="{DA2F9C23-9277-4E56-98D9-E7B65D42E03A}" type="presParOf" srcId="{BC526D50-78E0-436D-9267-1FC5B1E90A3E}" destId="{D625AF2B-E4B3-4BB7-A728-F31B7F36CF57}" srcOrd="5" destOrd="0" presId="urn:microsoft.com/office/officeart/2011/layout/ConvergingText"/>
    <dgm:cxn modelId="{6E4FF4A2-F91F-43A5-A1A1-87E404737099}" type="presParOf" srcId="{BC526D50-78E0-436D-9267-1FC5B1E90A3E}" destId="{D741B528-6BA8-4C26-A168-DBAE1BA178B9}" srcOrd="6" destOrd="0" presId="urn:microsoft.com/office/officeart/2011/layout/ConvergingText"/>
    <dgm:cxn modelId="{254378BF-0369-4344-B1DA-17680DB96187}" type="presParOf" srcId="{BC526D50-78E0-436D-9267-1FC5B1E90A3E}" destId="{E2CDE3E0-BBE4-477C-B433-3F52A7268FCE}" srcOrd="7" destOrd="0" presId="urn:microsoft.com/office/officeart/2011/layout/ConvergingText"/>
    <dgm:cxn modelId="{100E4C4E-2EFB-40FE-908D-3A357B76AD60}" type="presParOf" srcId="{BC526D50-78E0-436D-9267-1FC5B1E90A3E}" destId="{BF8C4197-1341-4369-9471-82372EF9E809}" srcOrd="8" destOrd="0" presId="urn:microsoft.com/office/officeart/2011/layout/ConvergingText"/>
    <dgm:cxn modelId="{49501F81-8C80-4184-9E21-D701342FDB67}" type="presParOf" srcId="{BC526D50-78E0-436D-9267-1FC5B1E90A3E}" destId="{6E3BB100-F511-4A16-883F-A6420CAA854F}" srcOrd="9" destOrd="0" presId="urn:microsoft.com/office/officeart/2011/layout/ConvergingText"/>
    <dgm:cxn modelId="{4F16F056-24FD-4029-BB5D-F8F0CE1DE4BB}" type="presParOf" srcId="{BC526D50-78E0-436D-9267-1FC5B1E90A3E}" destId="{E73AC05D-A56D-4EC8-AAF9-F2BFF0E6261F}" srcOrd="10" destOrd="0" presId="urn:microsoft.com/office/officeart/2011/layout/ConvergingText"/>
    <dgm:cxn modelId="{5378312C-F04B-4246-A8B0-22A434B53F81}" type="presParOf" srcId="{BC526D50-78E0-436D-9267-1FC5B1E90A3E}" destId="{1C46722D-4134-49D0-8171-5001EDE6603F}" srcOrd="11" destOrd="0" presId="urn:microsoft.com/office/officeart/2011/layout/ConvergingText"/>
    <dgm:cxn modelId="{936B1B2D-C6A4-4586-A810-60856C86561D}" type="presParOf" srcId="{BC526D50-78E0-436D-9267-1FC5B1E90A3E}" destId="{C10F2F8F-1D5E-41F4-AA91-DB45147EF1FA}" srcOrd="12" destOrd="0" presId="urn:microsoft.com/office/officeart/2011/layout/ConvergingText"/>
    <dgm:cxn modelId="{BD3A61E4-D718-4368-A740-7B1697F207A1}" type="presParOf" srcId="{BC526D50-78E0-436D-9267-1FC5B1E90A3E}" destId="{F3260E47-9E3A-448C-816A-567103E473E3}" srcOrd="13" destOrd="0" presId="urn:microsoft.com/office/officeart/2011/layout/ConvergingText"/>
    <dgm:cxn modelId="{516C4660-354C-478F-BF67-3F644D35051C}" type="presParOf" srcId="{BC526D50-78E0-436D-9267-1FC5B1E90A3E}" destId="{97B783CD-88D1-4772-9B4E-08FAC99FBC5E}" srcOrd="14" destOrd="0" presId="urn:microsoft.com/office/officeart/2011/layout/ConvergingText"/>
    <dgm:cxn modelId="{33662D81-D24B-42B3-9373-B5EC4FF2D6DC}" type="presParOf" srcId="{BC526D50-78E0-436D-9267-1FC5B1E90A3E}" destId="{035E9E5B-8F1B-4EDF-952D-47C3C6688718}" srcOrd="15" destOrd="0" presId="urn:microsoft.com/office/officeart/2011/layout/ConvergingText"/>
    <dgm:cxn modelId="{7C0CD66B-1A9D-422B-9237-132D061D022D}" type="presParOf" srcId="{BC526D50-78E0-436D-9267-1FC5B1E90A3E}" destId="{7E04935F-1B94-4336-9C27-482F803A02EC}" srcOrd="16" destOrd="0" presId="urn:microsoft.com/office/officeart/2011/layout/ConvergingText"/>
    <dgm:cxn modelId="{38453183-B69A-4812-85E2-353709434B5D}" type="presParOf" srcId="{BC526D50-78E0-436D-9267-1FC5B1E90A3E}" destId="{761412F6-02C9-4EF2-8073-B0C5C2318CD3}" srcOrd="17" destOrd="0" presId="urn:microsoft.com/office/officeart/2011/layout/ConvergingText"/>
    <dgm:cxn modelId="{F7A7BF79-6BAD-4580-8C65-7478F369E321}" type="presParOf" srcId="{BC526D50-78E0-436D-9267-1FC5B1E90A3E}" destId="{112E5688-661C-4643-932D-EBE9716F9B91}" srcOrd="18" destOrd="0" presId="urn:microsoft.com/office/officeart/2011/layout/ConvergingText"/>
    <dgm:cxn modelId="{CC82D149-7B1E-4D9D-A832-90B469BE1CE9}" type="presParOf" srcId="{BC526D50-78E0-436D-9267-1FC5B1E90A3E}" destId="{F4377078-EA9F-4FA4-A44D-5A23A3321DCD}" srcOrd="19" destOrd="0" presId="urn:microsoft.com/office/officeart/2011/layout/ConvergingText"/>
    <dgm:cxn modelId="{1D11B97B-FCDA-4D9F-89AE-DB8162086D5C}" type="presParOf" srcId="{BC526D50-78E0-436D-9267-1FC5B1E90A3E}" destId="{3B9AC06A-BCF4-4A91-BE11-96751D462CB4}" srcOrd="20" destOrd="0" presId="urn:microsoft.com/office/officeart/2011/layout/ConvergingText"/>
    <dgm:cxn modelId="{B28E43BB-7454-4874-BA04-87CC0C64CE76}" type="presParOf" srcId="{BC526D50-78E0-436D-9267-1FC5B1E90A3E}" destId="{28BC2930-23C1-44C7-AFA5-EB911C33E941}" srcOrd="21" destOrd="0" presId="urn:microsoft.com/office/officeart/2011/layout/ConvergingText"/>
    <dgm:cxn modelId="{FC898877-4591-473A-AF36-4C676EDADE45}" type="presParOf" srcId="{BC526D50-78E0-436D-9267-1FC5B1E90A3E}" destId="{F3BC9443-F167-4E76-BBD2-6200DCA127CC}" srcOrd="22" destOrd="0" presId="urn:microsoft.com/office/officeart/2011/layout/ConvergingText"/>
    <dgm:cxn modelId="{13D67068-F0A6-4F26-923E-F317A035BC56}" type="presParOf" srcId="{BC526D50-78E0-436D-9267-1FC5B1E90A3E}" destId="{CFA7B98C-9196-49DE-85B7-58090D7FC801}" srcOrd="23" destOrd="0" presId="urn:microsoft.com/office/officeart/2011/layout/ConvergingText"/>
    <dgm:cxn modelId="{BB5FDAE6-45C6-4D4C-8B19-0CE8C57B72A6}" type="presParOf" srcId="{BC526D50-78E0-436D-9267-1FC5B1E90A3E}" destId="{1D483A4F-E8FC-4516-8278-DE81128879A4}" srcOrd="24" destOrd="0" presId="urn:microsoft.com/office/officeart/2011/layout/ConvergingText"/>
    <dgm:cxn modelId="{BDFF6AAA-9994-4579-BEB4-A9C80E0DA67A}" type="presParOf" srcId="{BC526D50-78E0-436D-9267-1FC5B1E90A3E}" destId="{3D63BECD-F958-4957-81BD-21CAEA642A6A}" srcOrd="25" destOrd="0" presId="urn:microsoft.com/office/officeart/2011/layout/ConvergingText"/>
    <dgm:cxn modelId="{31E99B0E-C5FF-485E-8726-747A936CA787}" type="presParOf" srcId="{BC526D50-78E0-436D-9267-1FC5B1E90A3E}" destId="{1DF34475-D31E-43F1-81DB-287B90A83285}" srcOrd="26" destOrd="0" presId="urn:microsoft.com/office/officeart/2011/layout/ConvergingText"/>
    <dgm:cxn modelId="{7780FA74-E09E-4CEA-BFD2-08EBE4E5220F}" type="presParOf" srcId="{BC526D50-78E0-436D-9267-1FC5B1E90A3E}" destId="{F1BAC34A-6BD0-4143-921C-11869895EC83}" srcOrd="27" destOrd="0" presId="urn:microsoft.com/office/officeart/2011/layout/ConvergingText"/>
    <dgm:cxn modelId="{14C0BC1F-9CEA-4992-B482-E7369D3564AF}" type="presParOf" srcId="{BC526D50-78E0-436D-9267-1FC5B1E90A3E}" destId="{13DF1392-7B30-488F-B1D8-3423A0BE027B}" srcOrd="28" destOrd="0" presId="urn:microsoft.com/office/officeart/2011/layout/ConvergingText"/>
    <dgm:cxn modelId="{0F12E5DC-E648-42FC-BC7E-3BB93694D6E5}" type="presParOf" srcId="{BC526D50-78E0-436D-9267-1FC5B1E90A3E}" destId="{517F2463-090A-45A6-A79F-6F2A0C479E6E}" srcOrd="29" destOrd="0" presId="urn:microsoft.com/office/officeart/2011/layout/ConvergingText"/>
    <dgm:cxn modelId="{EE61BFE1-0549-498E-BD11-66B7D8E9342F}" type="presParOf" srcId="{BC526D50-78E0-436D-9267-1FC5B1E90A3E}" destId="{76077A9E-D7D1-4AB3-8D7C-60DE6DA8C837}" srcOrd="30" destOrd="0" presId="urn:microsoft.com/office/officeart/2011/layout/ConvergingText"/>
    <dgm:cxn modelId="{49211CE9-A94D-4AC5-BBD8-37BE431AB9BD}" type="presParOf" srcId="{BC526D50-78E0-436D-9267-1FC5B1E90A3E}" destId="{88F702AE-6195-42B9-AFD0-FBCA473A4C1F}" srcOrd="31" destOrd="0" presId="urn:microsoft.com/office/officeart/2011/layout/ConvergingText"/>
    <dgm:cxn modelId="{CFF89811-3FD1-450A-A3F1-CBF6E805CB86}" type="presParOf" srcId="{BC526D50-78E0-436D-9267-1FC5B1E90A3E}" destId="{55D7E589-E77F-41B0-B8F0-F414750D4432}" srcOrd="32" destOrd="0" presId="urn:microsoft.com/office/officeart/2011/layout/ConvergingText"/>
    <dgm:cxn modelId="{5147E2A2-B89C-4E29-88BE-A03A7D3815B4}" type="presParOf" srcId="{BC526D50-78E0-436D-9267-1FC5B1E90A3E}" destId="{4D6A5F86-DFCF-4CD4-B037-EC84F622E59A}" srcOrd="33" destOrd="0" presId="urn:microsoft.com/office/officeart/2011/layout/ConvergingText"/>
    <dgm:cxn modelId="{C989E991-D5BE-46D4-A44D-BDCBC04EA8E5}" type="presParOf" srcId="{BC526D50-78E0-436D-9267-1FC5B1E90A3E}" destId="{09447E52-CA2E-4B3F-B31B-C0D052E3BDF4}" srcOrd="34" destOrd="0" presId="urn:microsoft.com/office/officeart/2011/layout/ConvergingText"/>
    <dgm:cxn modelId="{16D922B7-742E-4255-96A2-D9C99EBE489B}" type="presParOf" srcId="{BC526D50-78E0-436D-9267-1FC5B1E90A3E}" destId="{E7FCBC18-349D-4CB3-8733-E8B6764E3150}" srcOrd="35" destOrd="0" presId="urn:microsoft.com/office/officeart/2011/layout/ConvergingText"/>
    <dgm:cxn modelId="{20925CE8-2839-4E55-A8E9-B5AAB0A1C81E}" type="presParOf" srcId="{BC526D50-78E0-436D-9267-1FC5B1E90A3E}" destId="{D6CC1CF9-92F0-4661-BE42-0932A99A18D6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5CEEA-E8F5-4D8A-B199-803F1B486661}">
      <dsp:nvSpPr>
        <dsp:cNvPr id="0" name=""/>
        <dsp:cNvSpPr/>
      </dsp:nvSpPr>
      <dsp:spPr>
        <a:xfrm>
          <a:off x="0" y="1222516"/>
          <a:ext cx="7212893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BD03B-7FCA-4F14-A4DB-E30D374A2577}">
      <dsp:nvSpPr>
        <dsp:cNvPr id="0" name=""/>
        <dsp:cNvSpPr/>
      </dsp:nvSpPr>
      <dsp:spPr>
        <a:xfrm>
          <a:off x="360644" y="17716"/>
          <a:ext cx="6050852" cy="18394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841" tIns="0" rIns="19084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o-RO" sz="2000" kern="1200" dirty="0" smtClean="0">
              <a:solidFill>
                <a:schemeClr val="tx1"/>
              </a:solidFill>
            </a:rPr>
            <a:t>                                                    </a:t>
          </a:r>
          <a:r>
            <a:rPr lang="ro-RO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 ore față în față</a:t>
          </a:r>
          <a:endParaRPr lang="ro-RO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440" y="107512"/>
        <a:ext cx="5871260" cy="1659888"/>
      </dsp:txXfrm>
    </dsp:sp>
    <dsp:sp modelId="{F35B981F-6145-4E33-9D24-034113E4E10B}">
      <dsp:nvSpPr>
        <dsp:cNvPr id="0" name=""/>
        <dsp:cNvSpPr/>
      </dsp:nvSpPr>
      <dsp:spPr>
        <a:xfrm>
          <a:off x="0" y="3775028"/>
          <a:ext cx="7212893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5FFF1-867B-4018-9EA8-9BD441DB415A}">
      <dsp:nvSpPr>
        <dsp:cNvPr id="0" name=""/>
        <dsp:cNvSpPr/>
      </dsp:nvSpPr>
      <dsp:spPr>
        <a:xfrm>
          <a:off x="360644" y="2538316"/>
          <a:ext cx="6070493" cy="1871392"/>
        </a:xfrm>
        <a:prstGeom prst="roundRect">
          <a:avLst/>
        </a:prstGeom>
        <a:solidFill>
          <a:schemeClr val="accent1">
            <a:lumMod val="40000"/>
            <a:lumOff val="60000"/>
            <a:alpha val="8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841" tIns="0" rIns="19084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o-RO" sz="2000" kern="1200" dirty="0" smtClean="0">
              <a:solidFill>
                <a:schemeClr val="tx1"/>
              </a:solidFill>
            </a:rPr>
            <a:t>                                                              </a:t>
          </a:r>
          <a:r>
            <a:rPr lang="ro-RO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 ore on-line</a:t>
          </a:r>
          <a:endParaRPr lang="ro-RO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998" y="2629670"/>
        <a:ext cx="5887785" cy="16886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6358D-B19C-48E4-A6B8-6F4888361D6C}">
      <dsp:nvSpPr>
        <dsp:cNvPr id="0" name=""/>
        <dsp:cNvSpPr/>
      </dsp:nvSpPr>
      <dsp:spPr>
        <a:xfrm>
          <a:off x="7442004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296AB-7834-4C90-9243-4798C224997F}">
      <dsp:nvSpPr>
        <dsp:cNvPr id="0" name=""/>
        <dsp:cNvSpPr/>
      </dsp:nvSpPr>
      <dsp:spPr>
        <a:xfrm>
          <a:off x="7048586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FCE763-A6B2-4956-9C2A-91BA71FADCB7}">
      <dsp:nvSpPr>
        <dsp:cNvPr id="0" name=""/>
        <dsp:cNvSpPr/>
      </dsp:nvSpPr>
      <dsp:spPr>
        <a:xfrm>
          <a:off x="6655168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520E1A-B23E-43D8-A716-0FD160C1D664}">
      <dsp:nvSpPr>
        <dsp:cNvPr id="0" name=""/>
        <dsp:cNvSpPr/>
      </dsp:nvSpPr>
      <dsp:spPr>
        <a:xfrm>
          <a:off x="6262498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60F75-7ADA-4238-9D03-852C5B56D480}">
      <dsp:nvSpPr>
        <dsp:cNvPr id="0" name=""/>
        <dsp:cNvSpPr/>
      </dsp:nvSpPr>
      <dsp:spPr>
        <a:xfrm>
          <a:off x="5869080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5AF2B-E4B3-4BB7-A728-F31B7F36CF57}">
      <dsp:nvSpPr>
        <dsp:cNvPr id="0" name=""/>
        <dsp:cNvSpPr/>
      </dsp:nvSpPr>
      <dsp:spPr>
        <a:xfrm>
          <a:off x="5261002" y="2782415"/>
          <a:ext cx="429319" cy="4296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1B528-6BA8-4C26-A168-DBAE1BA178B9}">
      <dsp:nvSpPr>
        <dsp:cNvPr id="0" name=""/>
        <dsp:cNvSpPr/>
      </dsp:nvSpPr>
      <dsp:spPr>
        <a:xfrm>
          <a:off x="7091967" y="24463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DE3E0-BBE4-477C-B433-3F52A7268FCE}">
      <dsp:nvSpPr>
        <dsp:cNvPr id="0" name=""/>
        <dsp:cNvSpPr/>
      </dsp:nvSpPr>
      <dsp:spPr>
        <a:xfrm>
          <a:off x="7091967" y="3336355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8C4197-1341-4369-9471-82372EF9E809}">
      <dsp:nvSpPr>
        <dsp:cNvPr id="0" name=""/>
        <dsp:cNvSpPr/>
      </dsp:nvSpPr>
      <dsp:spPr>
        <a:xfrm>
          <a:off x="7283440" y="2639075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3BB100-F511-4A16-883F-A6420CAA854F}">
      <dsp:nvSpPr>
        <dsp:cNvPr id="0" name=""/>
        <dsp:cNvSpPr/>
      </dsp:nvSpPr>
      <dsp:spPr>
        <a:xfrm>
          <a:off x="7296155" y="314464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AC05D-A56D-4EC8-AAF9-F2BFF0E6261F}">
      <dsp:nvSpPr>
        <dsp:cNvPr id="0" name=""/>
        <dsp:cNvSpPr/>
      </dsp:nvSpPr>
      <dsp:spPr>
        <a:xfrm>
          <a:off x="2570486" y="1910374"/>
          <a:ext cx="2851488" cy="21737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Certificarea competențelor cadrelor didactice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88077" y="2228712"/>
        <a:ext cx="2016306" cy="1537072"/>
      </dsp:txXfrm>
    </dsp:sp>
    <dsp:sp modelId="{1C46722D-4134-49D0-8171-5001EDE6603F}">
      <dsp:nvSpPr>
        <dsp:cNvPr id="0" name=""/>
        <dsp:cNvSpPr/>
      </dsp:nvSpPr>
      <dsp:spPr>
        <a:xfrm>
          <a:off x="2747165" y="1724668"/>
          <a:ext cx="429319" cy="4296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0F2F8F-1D5E-41F4-AA91-DB45147EF1FA}">
      <dsp:nvSpPr>
        <dsp:cNvPr id="0" name=""/>
        <dsp:cNvSpPr/>
      </dsp:nvSpPr>
      <dsp:spPr>
        <a:xfrm>
          <a:off x="2471922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260E47-9E3A-448C-816A-567103E473E3}">
      <dsp:nvSpPr>
        <dsp:cNvPr id="0" name=""/>
        <dsp:cNvSpPr/>
      </dsp:nvSpPr>
      <dsp:spPr>
        <a:xfrm>
          <a:off x="2013433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783CD-88D1-4772-9B4E-08FAC99FBC5E}">
      <dsp:nvSpPr>
        <dsp:cNvPr id="0" name=""/>
        <dsp:cNvSpPr/>
      </dsp:nvSpPr>
      <dsp:spPr>
        <a:xfrm>
          <a:off x="1554944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E9E5B-8F1B-4EDF-952D-47C3C6688718}">
      <dsp:nvSpPr>
        <dsp:cNvPr id="0" name=""/>
        <dsp:cNvSpPr/>
      </dsp:nvSpPr>
      <dsp:spPr>
        <a:xfrm>
          <a:off x="1096455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4935F-1B94-4336-9C27-482F803A02EC}">
      <dsp:nvSpPr>
        <dsp:cNvPr id="0" name=""/>
        <dsp:cNvSpPr/>
      </dsp:nvSpPr>
      <dsp:spPr>
        <a:xfrm>
          <a:off x="637217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1412F6-02C9-4EF2-8073-B0C5C2318CD3}">
      <dsp:nvSpPr>
        <dsp:cNvPr id="0" name=""/>
        <dsp:cNvSpPr/>
      </dsp:nvSpPr>
      <dsp:spPr>
        <a:xfrm>
          <a:off x="178728" y="1498008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AC06A-BCF4-4A91-BE11-96751D462CB4}">
      <dsp:nvSpPr>
        <dsp:cNvPr id="0" name=""/>
        <dsp:cNvSpPr/>
      </dsp:nvSpPr>
      <dsp:spPr>
        <a:xfrm>
          <a:off x="293601" y="944067"/>
          <a:ext cx="2516080" cy="552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Derularea activității de formare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3601" y="944067"/>
        <a:ext cx="2516080" cy="552175"/>
      </dsp:txXfrm>
    </dsp:sp>
    <dsp:sp modelId="{28BC2930-23C1-44C7-AFA5-EB911C33E941}">
      <dsp:nvSpPr>
        <dsp:cNvPr id="0" name=""/>
        <dsp:cNvSpPr/>
      </dsp:nvSpPr>
      <dsp:spPr>
        <a:xfrm>
          <a:off x="2301391" y="2782415"/>
          <a:ext cx="429319" cy="4296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C9443-F167-4E76-BBD2-6200DCA127CC}">
      <dsp:nvSpPr>
        <dsp:cNvPr id="0" name=""/>
        <dsp:cNvSpPr/>
      </dsp:nvSpPr>
      <dsp:spPr>
        <a:xfrm>
          <a:off x="1876559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7B98C-9196-49DE-85B7-58090D7FC801}">
      <dsp:nvSpPr>
        <dsp:cNvPr id="0" name=""/>
        <dsp:cNvSpPr/>
      </dsp:nvSpPr>
      <dsp:spPr>
        <a:xfrm>
          <a:off x="1452476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83A4F-E8FC-4516-8278-DE81128879A4}">
      <dsp:nvSpPr>
        <dsp:cNvPr id="0" name=""/>
        <dsp:cNvSpPr/>
      </dsp:nvSpPr>
      <dsp:spPr>
        <a:xfrm>
          <a:off x="1027644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3BECD-F958-4957-81BD-21CAEA642A6A}">
      <dsp:nvSpPr>
        <dsp:cNvPr id="0" name=""/>
        <dsp:cNvSpPr/>
      </dsp:nvSpPr>
      <dsp:spPr>
        <a:xfrm>
          <a:off x="603560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F34475-D31E-43F1-81DB-287B90A83285}">
      <dsp:nvSpPr>
        <dsp:cNvPr id="0" name=""/>
        <dsp:cNvSpPr/>
      </dsp:nvSpPr>
      <dsp:spPr>
        <a:xfrm>
          <a:off x="178728" y="28897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DF1392-7B30-488F-B1D8-3423A0BE027B}">
      <dsp:nvSpPr>
        <dsp:cNvPr id="0" name=""/>
        <dsp:cNvSpPr/>
      </dsp:nvSpPr>
      <dsp:spPr>
        <a:xfrm>
          <a:off x="297678" y="2374948"/>
          <a:ext cx="2252686" cy="552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Monitorizarea internă și externă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7678" y="2374948"/>
        <a:ext cx="2252686" cy="552175"/>
      </dsp:txXfrm>
    </dsp:sp>
    <dsp:sp modelId="{517F2463-090A-45A6-A79F-6F2A0C479E6E}">
      <dsp:nvSpPr>
        <dsp:cNvPr id="0" name=""/>
        <dsp:cNvSpPr/>
      </dsp:nvSpPr>
      <dsp:spPr>
        <a:xfrm>
          <a:off x="2747165" y="3822510"/>
          <a:ext cx="429319" cy="4296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077A9E-D7D1-4AB3-8D7C-60DE6DA8C837}">
      <dsp:nvSpPr>
        <dsp:cNvPr id="0" name=""/>
        <dsp:cNvSpPr/>
      </dsp:nvSpPr>
      <dsp:spPr>
        <a:xfrm>
          <a:off x="2471922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F702AE-6195-42B9-AFD0-FBCA473A4C1F}">
      <dsp:nvSpPr>
        <dsp:cNvPr id="0" name=""/>
        <dsp:cNvSpPr/>
      </dsp:nvSpPr>
      <dsp:spPr>
        <a:xfrm>
          <a:off x="2013433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D7E589-E77F-41B0-B8F0-F414750D4432}">
      <dsp:nvSpPr>
        <dsp:cNvPr id="0" name=""/>
        <dsp:cNvSpPr/>
      </dsp:nvSpPr>
      <dsp:spPr>
        <a:xfrm>
          <a:off x="1554944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6A5F86-DFCF-4CD4-B037-EC84F622E59A}">
      <dsp:nvSpPr>
        <dsp:cNvPr id="0" name=""/>
        <dsp:cNvSpPr/>
      </dsp:nvSpPr>
      <dsp:spPr>
        <a:xfrm>
          <a:off x="1096455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47E52-CA2E-4B3F-B31B-C0D052E3BDF4}">
      <dsp:nvSpPr>
        <dsp:cNvPr id="0" name=""/>
        <dsp:cNvSpPr/>
      </dsp:nvSpPr>
      <dsp:spPr>
        <a:xfrm>
          <a:off x="637217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CBC18-349D-4CB3-8733-E8B6764E3150}">
      <dsp:nvSpPr>
        <dsp:cNvPr id="0" name=""/>
        <dsp:cNvSpPr/>
      </dsp:nvSpPr>
      <dsp:spPr>
        <a:xfrm>
          <a:off x="178728" y="4259943"/>
          <a:ext cx="214659" cy="214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C1CF9-92F0-4661-BE42-0932A99A18D6}">
      <dsp:nvSpPr>
        <dsp:cNvPr id="0" name=""/>
        <dsp:cNvSpPr/>
      </dsp:nvSpPr>
      <dsp:spPr>
        <a:xfrm>
          <a:off x="177232" y="3705649"/>
          <a:ext cx="2516080" cy="552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  </a:t>
          </a:r>
          <a:r>
            <a:rPr lang="ro-RO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Evaluarea finală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7232" y="3705649"/>
        <a:ext cx="2516080" cy="552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mid"/>
          <dgm:param type="vertAlign" val="mid"/>
          <dgm:param type="horzAlign" val="ctr"/>
        </dgm:alg>
      </dgm:if>
      <dgm:else name="Name3">
        <dgm:alg type="lin">
          <dgm:param type="linDir" val="fromR"/>
          <dgm:param type="nodeVertAlign" val="mid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Ch" val="b"/>
              <dgm:param type="txAnchorVert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Ch" val="b"/>
              <dgm:param type="txAnchorVert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Ch" val="b"/>
              <dgm:param type="txAnchorVert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Ch" val="b"/>
              <dgm:param type="txAnchorVert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Ch" val="b"/>
              <dgm:param type="txAnchorVert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63C5A-38BD-4D9C-ABDA-CFA15C62771A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A3147-FCB0-4B68-98F9-F7BD98B04F22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7AEEE-6CF0-4048-83CA-5E3DCE083561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B67AF-6009-4D6B-A879-0127088A5C4F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F9E4-1E6A-478A-BE1D-412FEB43AB52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2F8E1-1C97-418E-BCE5-36F2B68C4400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CE5BF-B466-4BD4-983A-CE7BA555425A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CAF80-C824-4B49-8235-A6DE36E67123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61D2-F258-4323-8A96-7C67FB878483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BF811-77B8-41F2-B6E8-CAD563EDB8A4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FB72-A1D4-415A-A0DC-D10C8482157C}" type="datetimeFigureOut">
              <a:rPr lang="ro-RO"/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7798D-E12E-4404-96FF-A3483036BC01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C6927-E475-4A29-AB35-9EC6AB2A759C}" type="datetimeFigureOut">
              <a:rPr lang="ro-RO"/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D9CA4-2435-471C-B4AD-CDFF76B797EE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BAE3B-819F-44FF-9930-A8D9B98B9545}" type="datetimeFigureOut">
              <a:rPr lang="ro-RO"/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15786-6E42-4911-AFD5-C6623DEBD323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29EF4-8D97-4D4A-B1FB-87C614E14389}" type="datetimeFigureOut">
              <a:rPr lang="ro-RO"/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C94E9-B02E-4B18-987D-2704758174C1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FB55-CD66-4B39-BF26-6C15EEF75469}" type="datetimeFigureOut">
              <a:rPr lang="ro-RO"/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F36C0-9B25-4505-AF6E-9D3D2A4A1CB4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D792B-712D-4065-A53E-DDEB893A6D65}" type="datetimeFigureOut">
              <a:rPr lang="ro-RO"/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8C86C-9DA5-42C7-829A-8F9EE169969E}" type="slidenum">
              <a:rPr lang="ro-RO" altLang="en-US"/>
            </a:fld>
            <a:endParaRPr lang="ro-RO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en-US" smtClean="0"/>
              <a:t>Click to edit Master title style</a:t>
            </a:r>
            <a:endParaRPr lang="ro-RO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en-US" smtClean="0"/>
              <a:t>Edit Master text styles</a:t>
            </a:r>
            <a:endParaRPr lang="en-US" altLang="en-US" smtClean="0"/>
          </a:p>
          <a:p>
            <a:pPr lvl="1"/>
            <a:r>
              <a:rPr lang="en-US" altLang="en-US" smtClean="0"/>
              <a:t>Second level</a:t>
            </a:r>
            <a:endParaRPr lang="en-US" altLang="en-US" smtClean="0"/>
          </a:p>
          <a:p>
            <a:pPr lvl="2"/>
            <a:r>
              <a:rPr lang="en-US" altLang="en-US" smtClean="0"/>
              <a:t>Third level</a:t>
            </a:r>
            <a:endParaRPr lang="en-US" altLang="en-US" smtClean="0"/>
          </a:p>
          <a:p>
            <a:pPr lvl="3"/>
            <a:r>
              <a:rPr lang="en-US" altLang="en-US" smtClean="0"/>
              <a:t>Fourth level</a:t>
            </a:r>
            <a:endParaRPr lang="en-US" altLang="en-US" smtClean="0"/>
          </a:p>
          <a:p>
            <a:pPr lvl="4"/>
            <a:r>
              <a:rPr lang="en-US" altLang="en-US" smtClean="0"/>
              <a:t>Fifth level</a:t>
            </a:r>
            <a:endParaRPr lang="ro-RO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9E5CE-1046-447A-ACBD-13919D66DB15}" type="datetimeFigureOut">
              <a:rPr lang="ro-RO"/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B53F963-03F5-49B0-8EBD-EFFD1BC57968}" type="slidenum">
              <a:rPr lang="ro-RO" altLang="en-US"/>
            </a:fld>
            <a:endParaRPr lang="ro-RO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8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>
            <a:alpha val="4784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8552" y="1805111"/>
            <a:ext cx="7213448" cy="2687504"/>
          </a:xfr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ro-RO" altLang="en-US" sz="2400" b="1" smtClean="0">
                <a:solidFill>
                  <a:srgbClr val="C55A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anose="02020502050305020303" pitchFamily="18" charset="0"/>
                <a:cs typeface="Times New Roman" panose="02020603050405020304" pitchFamily="18" charset="0"/>
              </a:rPr>
              <a:t>„CURRICULUM RELEVANT, </a:t>
            </a:r>
            <a:br>
              <a:rPr lang="en-GB" altLang="en-US" sz="2400" b="1" smtClean="0">
                <a:solidFill>
                  <a:srgbClr val="C55A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anose="02020502050305020303" pitchFamily="18" charset="0"/>
                <a:cs typeface="Times New Roman" panose="02020603050405020304" pitchFamily="18" charset="0"/>
              </a:rPr>
            </a:br>
            <a:r>
              <a:rPr lang="ro-RO" altLang="en-US" sz="2400" b="1" smtClean="0">
                <a:solidFill>
                  <a:srgbClr val="C55A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anose="02020502050305020303" pitchFamily="18" charset="0"/>
                <a:cs typeface="Times New Roman" panose="02020603050405020304" pitchFamily="18" charset="0"/>
              </a:rPr>
              <a:t>EDUCAȚIE DESCHISĂ pentru toți”</a:t>
            </a:r>
            <a:r>
              <a:rPr lang="en-GB" altLang="en-US" sz="2400" b="1" smtClean="0">
                <a:solidFill>
                  <a:srgbClr val="C55A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anose="02020502050305020303" pitchFamily="18" charset="0"/>
                <a:cs typeface="Times New Roman" panose="02020603050405020304" pitchFamily="18" charset="0"/>
              </a:rPr>
              <a:t> – CRED</a:t>
            </a:r>
            <a:endParaRPr lang="ro-RO" altLang="en-US" sz="2400" b="1" smtClean="0">
              <a:solidFill>
                <a:srgbClr val="C55A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oudy Old Style" panose="020205020503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" r="64923"/>
          <a:stretch>
            <a:fillRect/>
          </a:stretch>
        </p:blipFill>
        <p:spPr bwMode="auto">
          <a:xfrm>
            <a:off x="5641975" y="44450"/>
            <a:ext cx="8175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1166813" y="6521450"/>
            <a:ext cx="10082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en-US" sz="1000">
                <a:solidFill>
                  <a:srgbClr val="000000"/>
                </a:solidFill>
              </a:rPr>
              <a:t>CRED – Curriculum relevant, educație deschisă pentru toți – cod SMIS 118327</a:t>
            </a:r>
            <a:endParaRPr lang="ro-RO" altLang="en-US" sz="100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en-US" sz="1000">
                <a:solidFill>
                  <a:srgbClr val="000000"/>
                </a:solidFill>
              </a:rPr>
              <a:t>Proiect cofinanțat din Fondul Social European prin programul Operațional Sectorial Capital Uman 2014-2020 </a:t>
            </a:r>
            <a:endParaRPr lang="ro-RO" altLang="en-US" sz="1000">
              <a:solidFill>
                <a:srgbClr val="000000"/>
              </a:solidFill>
            </a:endParaRPr>
          </a:p>
        </p:txBody>
      </p:sp>
      <p:pic>
        <p:nvPicPr>
          <p:cNvPr id="717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11113"/>
            <a:ext cx="93027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952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1344613"/>
            <a:ext cx="4933950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ouble Bracket 11"/>
          <p:cNvSpPr/>
          <p:nvPr/>
        </p:nvSpPr>
        <p:spPr>
          <a:xfrm>
            <a:off x="5470525" y="1419225"/>
            <a:ext cx="6196013" cy="33401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85850" y="6457950"/>
            <a:ext cx="1008221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895350" y="1730375"/>
            <a:ext cx="72707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Administrarea platformei de resurse educaționale deschise; </a:t>
            </a:r>
            <a:endParaRPr lang="ro-RO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Îndrumarea profesorilor formați în procesul de elaborare și validare a acestor resurse;</a:t>
            </a:r>
            <a:endParaRPr lang="ro-RO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Moderarea participării utilizatorilor în forumurile online.</a:t>
            </a:r>
            <a:endParaRPr lang="ro-RO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8" name="Picture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1277938"/>
            <a:ext cx="4259262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352425"/>
            <a:ext cx="1105852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8552" y="1805111"/>
            <a:ext cx="7213448" cy="2687504"/>
          </a:xfr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Goudy Old Style" panose="02020502050305020303" pitchFamily="18" charset="0"/>
              </a:rPr>
              <a:t>ROLUL CASEI CORPULUI DIDACTIC </a:t>
            </a:r>
            <a:b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Goudy Old Style" panose="02020502050305020303" pitchFamily="18" charset="0"/>
              </a:rPr>
            </a:br>
            <a: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Goudy Old Style" panose="02020502050305020303" pitchFamily="18" charset="0"/>
              </a:rPr>
              <a:t>ÎN IMPLEMENTAREA PROIECTULUI</a:t>
            </a:r>
            <a:b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Goudy Old Style" panose="02020502050305020303" pitchFamily="18" charset="0"/>
              </a:rPr>
            </a:br>
            <a: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Goudy Old Style" panose="02020502050305020303" pitchFamily="18" charset="0"/>
              </a:rPr>
              <a:t>,,CRED – CURRICULUM RELEVANT, EDUCAȚIE DESCHISĂ PENTRU TOȚI</a:t>
            </a:r>
            <a:r>
              <a:rPr lang="ro-RO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endParaRPr lang="ro-RO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3798" name="Picture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" r="64923"/>
          <a:stretch>
            <a:fillRect/>
          </a:stretch>
        </p:blipFill>
        <p:spPr bwMode="auto">
          <a:xfrm>
            <a:off x="5641975" y="44450"/>
            <a:ext cx="8175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54100" y="6389688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3380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11113"/>
            <a:ext cx="93027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95250"/>
            <a:ext cx="9255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1344613"/>
            <a:ext cx="4933950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ouble Bracket 11"/>
          <p:cNvSpPr/>
          <p:nvPr/>
        </p:nvSpPr>
        <p:spPr>
          <a:xfrm>
            <a:off x="5413375" y="1633538"/>
            <a:ext cx="6343650" cy="3336925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54100" y="6267450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4819" name="TextBox 5"/>
          <p:cNvSpPr txBox="1">
            <a:spLocks noChangeArrowheads="1"/>
          </p:cNvSpPr>
          <p:nvPr/>
        </p:nvSpPr>
        <p:spPr bwMode="auto">
          <a:xfrm>
            <a:off x="2222500" y="1198563"/>
            <a:ext cx="774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o-RO" altLang="en-US" b="1"/>
              <a:t>CASA CORPULUI DIDACTIC DIN FIECARE JUDEȚ IMPLICATĂ ÎN PROIECTUL CRED</a:t>
            </a:r>
            <a:endParaRPr lang="ro-RO" altLang="en-US" b="1"/>
          </a:p>
        </p:txBody>
      </p:sp>
      <p:sp>
        <p:nvSpPr>
          <p:cNvPr id="25" name="Schemă logică: Proces alternativ 12"/>
          <p:cNvSpPr/>
          <p:nvPr/>
        </p:nvSpPr>
        <p:spPr>
          <a:xfrm>
            <a:off x="6392637" y="1692482"/>
            <a:ext cx="5208814" cy="1170668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  <a:alpha val="71000"/>
                  </a:schemeClr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o-R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Obiectivul principal al casei corpului didactic: formarea continuă a cadrelor didactice </a:t>
            </a:r>
            <a:endParaRPr lang="ro-RO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o-R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o-RO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OMECTS 5554/2011, Art. 8</a:t>
            </a:r>
            <a:r>
              <a:rPr lang="ro-RO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o-R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ro-RO" sz="2000" dirty="0">
              <a:solidFill>
                <a:schemeClr val="tx1"/>
              </a:solidFill>
            </a:endParaRPr>
          </a:p>
        </p:txBody>
      </p:sp>
      <p:sp>
        <p:nvSpPr>
          <p:cNvPr id="26" name="Schemă logică: Proces alternativ 12"/>
          <p:cNvSpPr/>
          <p:nvPr/>
        </p:nvSpPr>
        <p:spPr>
          <a:xfrm>
            <a:off x="6392637" y="3118228"/>
            <a:ext cx="5208814" cy="1312164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  <a:alpha val="71000"/>
                  </a:schemeClr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o-RO" altLang="en-US" sz="2000">
                <a:latin typeface="Times New Roman" panose="02020603050405020304" pitchFamily="18" charset="0"/>
                <a:cs typeface="Calibri" panose="020F0502020204030204" pitchFamily="34" charset="0"/>
              </a:rPr>
              <a:t>Abordarea unitară și coerentă, coordonată la nivel național  Casa corpului didactic este instituție conexă a MEN </a:t>
            </a:r>
            <a:endParaRPr lang="ro-RO" altLang="en-US" sz="200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/>
            <a:r>
              <a:rPr lang="ro-RO" altLang="en-US">
                <a:latin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ro-RO" altLang="en-US" i="1">
                <a:latin typeface="Times New Roman" panose="02020603050405020304" pitchFamily="18" charset="0"/>
                <a:cs typeface="Calibri" panose="020F0502020204030204" pitchFamily="34" charset="0"/>
              </a:rPr>
              <a:t>Legea educației naționale nr. 1/2011, Art.99</a:t>
            </a:r>
            <a:r>
              <a:rPr lang="ro-RO" altLang="en-US">
                <a:latin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ro-RO" altLang="en-US">
              <a:latin typeface="Calibri" panose="020F0502020204030204" pitchFamily="34" charset="0"/>
            </a:endParaRPr>
          </a:p>
        </p:txBody>
      </p:sp>
      <p:sp>
        <p:nvSpPr>
          <p:cNvPr id="27" name="Schemă logică: Proces alternativ 12"/>
          <p:cNvSpPr/>
          <p:nvPr/>
        </p:nvSpPr>
        <p:spPr>
          <a:xfrm>
            <a:off x="6477699" y="4719467"/>
            <a:ext cx="5208814" cy="1150087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  <a:alpha val="71000"/>
                  </a:schemeClr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endParaRPr lang="ro-RO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Experiențe pozitive de colaborare a caselor corpului didactic și a inspectoratelor școlare la nivel regional sau inter-regional </a:t>
            </a:r>
            <a:endParaRPr lang="ro-RO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o-RO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81963" y="3683000"/>
            <a:ext cx="29527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uble Bracket 21"/>
          <p:cNvSpPr/>
          <p:nvPr/>
        </p:nvSpPr>
        <p:spPr>
          <a:xfrm>
            <a:off x="6157913" y="1498600"/>
            <a:ext cx="5678487" cy="4551363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pic>
        <p:nvPicPr>
          <p:cNvPr id="34831" name="Picture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225425"/>
            <a:ext cx="110537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519238"/>
            <a:ext cx="677862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2325" y="2776538"/>
            <a:ext cx="10547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o-RO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ACTIVITĂȚI ALE PROIECTULUI CRED</a:t>
            </a:r>
            <a:endParaRPr lang="ro-RO" altLang="en-US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o-RO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 CARE ESTE IMPLICATĂ CASA CORPULUI DIDACTIC </a:t>
            </a:r>
            <a:endParaRPr lang="ro-RO" altLang="en-US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o-RO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NIVELUL FIECĂRUI JUDEȚ</a:t>
            </a:r>
            <a:endParaRPr lang="ro-RO" altLang="en-US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100" y="6291263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697905" y="1161833"/>
            <a:ext cx="2539937" cy="1423244"/>
            <a:chOff x="3449626" y="2151657"/>
            <a:chExt cx="1909438" cy="190943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Oval 18"/>
            <p:cNvSpPr/>
            <p:nvPr/>
          </p:nvSpPr>
          <p:spPr>
            <a:xfrm>
              <a:off x="3449626" y="2151657"/>
              <a:ext cx="1909438" cy="1909438"/>
            </a:xfrm>
            <a:prstGeom prst="ellipse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Oval 4"/>
            <p:cNvSpPr txBox="1"/>
            <p:nvPr/>
          </p:nvSpPr>
          <p:spPr>
            <a:xfrm>
              <a:off x="3729257" y="2431288"/>
              <a:ext cx="1350176" cy="135017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5240" rIns="15240" bIns="1524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o-RO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A3.2 Pregătirea activităților de formare continuă</a:t>
              </a:r>
              <a:endParaRPr lang="ro-RO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Teşitură 5"/>
          <p:cNvSpPr/>
          <p:nvPr/>
        </p:nvSpPr>
        <p:spPr bwMode="auto">
          <a:xfrm>
            <a:off x="2897188" y="2695575"/>
            <a:ext cx="4381500" cy="1643063"/>
          </a:xfrm>
          <a:prstGeom prst="beve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miter lim="800000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legacyObliqueTop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anchor="ctr">
            <a:flatTx/>
          </a:bodyPr>
          <a:lstStyle/>
          <a:p>
            <a:pPr>
              <a:defRPr/>
            </a:pPr>
            <a:endParaRPr lang="ro-RO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2603500" y="6386513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o-RO" altLang="en-US" sz="1000">
                <a:solidFill>
                  <a:srgbClr val="000000"/>
                </a:solidFill>
              </a:rPr>
              <a:t>CRED – Curriculum relevant, educație deschisă pentru toți – cod SMIS 118327</a:t>
            </a:r>
            <a:endParaRPr lang="ro-RO" altLang="en-US" sz="1000">
              <a:solidFill>
                <a:srgbClr val="000000"/>
              </a:solidFill>
            </a:endParaRPr>
          </a:p>
          <a:p>
            <a:pPr algn="ctr"/>
            <a:r>
              <a:rPr lang="ro-RO" altLang="en-US" sz="1000">
                <a:solidFill>
                  <a:srgbClr val="000000"/>
                </a:solidFill>
              </a:rPr>
              <a:t>Proiect cofinanțat din Fondul Social European prin programul Operațional Sectorial Capital Uman 2014-2020 </a:t>
            </a:r>
            <a:endParaRPr lang="ro-RO" altLang="en-US" sz="100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59353" y="1156912"/>
            <a:ext cx="2418623" cy="1454231"/>
            <a:chOff x="3449626" y="2151657"/>
            <a:chExt cx="1909438" cy="190943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Oval 15"/>
            <p:cNvSpPr/>
            <p:nvPr/>
          </p:nvSpPr>
          <p:spPr>
            <a:xfrm>
              <a:off x="3449626" y="2151657"/>
              <a:ext cx="1909438" cy="1909438"/>
            </a:xfrm>
            <a:prstGeom prst="ellipse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7000" h="25400" prst="relaxedInse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Oval 4"/>
            <p:cNvSpPr txBox="1"/>
            <p:nvPr/>
          </p:nvSpPr>
          <p:spPr>
            <a:xfrm>
              <a:off x="3729257" y="2431288"/>
              <a:ext cx="1350176" cy="135017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5240" rIns="15240" bIns="1524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o-RO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A3.1</a:t>
              </a:r>
              <a:r>
                <a:rPr lang="ro-RO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o-RO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Analiza nevoilor de formare</a:t>
              </a:r>
              <a:endParaRPr lang="ro-RO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Săgeată curbată în jos 28"/>
          <p:cNvSpPr/>
          <p:nvPr/>
        </p:nvSpPr>
        <p:spPr bwMode="auto">
          <a:xfrm rot="3091643" flipV="1">
            <a:off x="2199482" y="2866231"/>
            <a:ext cx="1138238" cy="396875"/>
          </a:xfrm>
          <a:prstGeom prst="curvedDownArrow">
            <a:avLst>
              <a:gd name="adj1" fmla="val 22741"/>
              <a:gd name="adj2" fmla="val 50000"/>
              <a:gd name="adj3" fmla="val 25000"/>
            </a:avLst>
          </a:prstGeom>
          <a:gradFill rotWithShape="0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>
                  <a:alpha val="4100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</a:ln>
          <a:effectLst>
            <a:outerShdw blurRad="50800" dist="50800" dir="5400000" algn="ctr" rotWithShape="0">
              <a:schemeClr val="tx2"/>
            </a:outerShdw>
          </a:effectLst>
          <a:scene3d>
            <a:camera prst="legacyObliqueTop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anchor="ctr">
            <a:flatTx/>
          </a:bodyPr>
          <a:lstStyle/>
          <a:p>
            <a:pPr algn="ctr">
              <a:defRPr/>
            </a:pPr>
            <a:endParaRPr lang="ro-RO">
              <a:solidFill>
                <a:srgbClr val="FFFF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7" name="Teşitură 5"/>
          <p:cNvSpPr/>
          <p:nvPr/>
        </p:nvSpPr>
        <p:spPr bwMode="auto">
          <a:xfrm>
            <a:off x="8424863" y="3205163"/>
            <a:ext cx="3092450" cy="782637"/>
          </a:xfrm>
          <a:prstGeom prst="beve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miter lim="800000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legacyObliqueTop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anchor="ctr">
            <a:flatTx/>
          </a:bodyPr>
          <a:lstStyle/>
          <a:p>
            <a:pPr>
              <a:defRPr/>
            </a:pPr>
            <a:r>
              <a:rPr lang="ro-RO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A2.2. Elaborarea resurselor educaționale deschise</a:t>
            </a:r>
            <a:endParaRPr lang="ro-RO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şitură 5"/>
          <p:cNvSpPr/>
          <p:nvPr/>
        </p:nvSpPr>
        <p:spPr bwMode="auto">
          <a:xfrm>
            <a:off x="192088" y="5105400"/>
            <a:ext cx="11830050" cy="1138238"/>
          </a:xfrm>
          <a:prstGeom prst="beve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9525">
            <a:miter lim="800000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legacyObliqueTop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anchor="ctr">
            <a:flatTx/>
          </a:bodyPr>
          <a:lstStyle/>
          <a:p>
            <a:pPr algn="just">
              <a:defRPr/>
            </a:pPr>
            <a:r>
              <a:rPr lang="ro-RO" b="1" dirty="0">
                <a:solidFill>
                  <a:schemeClr val="tx2"/>
                </a:solidFill>
              </a:rPr>
              <a:t>A4.3 Informarea decidenților de politici educaționale, experților și partenerilor educaționali relevanți privind actualizarea curriculum-ului național  </a:t>
            </a:r>
            <a:endParaRPr lang="ro-RO" b="1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ro-RO" b="1" dirty="0">
                <a:solidFill>
                  <a:schemeClr val="tx2"/>
                </a:solidFill>
              </a:rPr>
              <a:t>A5.3 Realizarea de cercetări tematice care să sprijine procesul de implementare a curriculum-ului bazat pe competențe cheie</a:t>
            </a:r>
            <a:endParaRPr lang="ro-RO" b="1" dirty="0">
              <a:solidFill>
                <a:schemeClr val="tx2"/>
              </a:solidFill>
            </a:endParaRPr>
          </a:p>
        </p:txBody>
      </p:sp>
      <p:sp>
        <p:nvSpPr>
          <p:cNvPr id="39" name="Săgeată curbată în jos 28"/>
          <p:cNvSpPr/>
          <p:nvPr/>
        </p:nvSpPr>
        <p:spPr bwMode="auto">
          <a:xfrm rot="7921461">
            <a:off x="6830219" y="2842419"/>
            <a:ext cx="1103313" cy="428625"/>
          </a:xfrm>
          <a:prstGeom prst="curvedDownArrow">
            <a:avLst>
              <a:gd name="adj1" fmla="val 22741"/>
              <a:gd name="adj2" fmla="val 50000"/>
              <a:gd name="adj3" fmla="val 25000"/>
            </a:avLst>
          </a:prstGeom>
          <a:gradFill rotWithShape="0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>
                  <a:alpha val="41000"/>
                </a:srgbClr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</a:ln>
          <a:effectLst>
            <a:outerShdw blurRad="50800" dist="50800" dir="5400000" algn="ctr" rotWithShape="0">
              <a:schemeClr val="tx2"/>
            </a:outerShdw>
          </a:effectLst>
          <a:scene3d>
            <a:camera prst="legacyObliqueTop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anchor="ctr">
            <a:flatTx/>
          </a:bodyPr>
          <a:lstStyle/>
          <a:p>
            <a:pPr algn="ctr">
              <a:defRPr/>
            </a:pPr>
            <a:endParaRPr lang="ro-RO">
              <a:solidFill>
                <a:srgbClr val="FFFF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9" name="Left-Right Arrow 28"/>
          <p:cNvSpPr/>
          <p:nvPr/>
        </p:nvSpPr>
        <p:spPr>
          <a:xfrm>
            <a:off x="7142163" y="3586163"/>
            <a:ext cx="1323975" cy="122237"/>
          </a:xfrm>
          <a:prstGeom prst="left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sp>
        <p:nvSpPr>
          <p:cNvPr id="40" name="Down Arrow 39"/>
          <p:cNvSpPr/>
          <p:nvPr/>
        </p:nvSpPr>
        <p:spPr>
          <a:xfrm>
            <a:off x="7640638" y="3673475"/>
            <a:ext cx="327025" cy="155257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sp>
        <p:nvSpPr>
          <p:cNvPr id="22" name="Oval 4"/>
          <p:cNvSpPr txBox="1"/>
          <p:nvPr/>
        </p:nvSpPr>
        <p:spPr>
          <a:xfrm>
            <a:off x="3330092" y="2785768"/>
            <a:ext cx="3472224" cy="1778140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lIns="15240" tIns="15240" rIns="15240" bIns="15240" spcCol="1270" anchor="ctr"/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  <a:defRPr/>
            </a:pPr>
            <a: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A3.3. Formarea cadrelor didactice din învățământul primar și gimnazial</a:t>
            </a:r>
            <a:endParaRPr lang="ro-RO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79" name="Picture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66675"/>
            <a:ext cx="1105217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7" grpId="0" animBg="1"/>
      <p:bldP spid="38" grpId="0" animBg="1"/>
      <p:bldP spid="39" grpId="0" animBg="1"/>
      <p:bldP spid="2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4"/>
          <p:cNvSpPr txBox="1"/>
          <p:nvPr/>
        </p:nvSpPr>
        <p:spPr>
          <a:xfrm>
            <a:off x="1288360" y="2380605"/>
            <a:ext cx="9615280" cy="177814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>
              <a:rot lat="0" lon="0" rev="7500000"/>
            </a:lightRig>
          </a:scene3d>
          <a:sp3d/>
        </p:spPr>
        <p:txBody>
          <a:bodyPr lIns="15240" tIns="15240" rIns="15240" bIns="15240" spcCol="1270" anchor="ctr"/>
          <a:lstStyle/>
          <a:p>
            <a:pPr algn="ctr"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o-RO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A3.3. Formarea cadrelor didactice din învățământul primar și gimnazial,</a:t>
            </a:r>
            <a:endParaRPr lang="ro-RO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o-RO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în vederea integrării noului curriculum de gimnaziu </a:t>
            </a:r>
            <a:endParaRPr lang="ro-RO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o-RO" sz="24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facilitării tranziției elevilor de la nivelul primar la cel gimnazial </a:t>
            </a:r>
            <a:endParaRPr lang="ro-RO" sz="24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265475" y="4281150"/>
            <a:ext cx="3661050" cy="1067206"/>
          </a:xfrm>
          <a:prstGeom prst="ellipse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perspectiveRelaxed"/>
            <a:lightRig rig="threePt" dir="t"/>
          </a:scene3d>
          <a:sp3d>
            <a:bevelT w="114300" prst="artDeco"/>
          </a:sp3d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o-RO" sz="2800" kern="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7894" name="TextBox 5"/>
          <p:cNvSpPr txBox="1">
            <a:spLocks noChangeArrowheads="1"/>
          </p:cNvSpPr>
          <p:nvPr/>
        </p:nvSpPr>
        <p:spPr bwMode="auto">
          <a:xfrm>
            <a:off x="4425950" y="4630738"/>
            <a:ext cx="364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o-RO" altLang="en-US">
                <a:solidFill>
                  <a:srgbClr val="000000"/>
                </a:solidFill>
                <a:latin typeface="Calibri" panose="020F0502020204030204" pitchFamily="34" charset="0"/>
              </a:rPr>
              <a:t>Octombrie 2018 – </a:t>
            </a:r>
            <a:r>
              <a:rPr lang="en-US" altLang="ro-RO">
                <a:solidFill>
                  <a:srgbClr val="000000"/>
                </a:solidFill>
                <a:latin typeface="Calibri" panose="020F0502020204030204" pitchFamily="34" charset="0"/>
              </a:rPr>
              <a:t>August 2022</a:t>
            </a:r>
            <a:endParaRPr lang="ro-RO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4100" y="6319838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Substituent conținut 4"/>
          <p:cNvGraphicFramePr/>
          <p:nvPr/>
        </p:nvGraphicFramePr>
        <p:xfrm>
          <a:off x="3552070" y="1219200"/>
          <a:ext cx="7212893" cy="4876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Rectangle 2"/>
          <p:cNvSpPr/>
          <p:nvPr/>
        </p:nvSpPr>
        <p:spPr>
          <a:xfrm>
            <a:off x="1054100" y="6284913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4036" name="AutoShape 2" descr="Imagini pentru omulet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Schemă logică: Proces alternativ 12"/>
          <p:cNvSpPr/>
          <p:nvPr/>
        </p:nvSpPr>
        <p:spPr>
          <a:xfrm>
            <a:off x="460375" y="2918972"/>
            <a:ext cx="2662204" cy="1810327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  <a:alpha val="71000"/>
                  </a:schemeClr>
                </a:gs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ore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credite profesionale transferabile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o-RO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ro-RO" sz="2000" dirty="0">
              <a:solidFill>
                <a:schemeClr val="tx1"/>
              </a:solidFill>
            </a:endParaRPr>
          </a:p>
        </p:txBody>
      </p:sp>
      <p:sp>
        <p:nvSpPr>
          <p:cNvPr id="13" name="Acoladă stânga 13"/>
          <p:cNvSpPr/>
          <p:nvPr/>
        </p:nvSpPr>
        <p:spPr>
          <a:xfrm>
            <a:off x="2986088" y="1771650"/>
            <a:ext cx="700087" cy="4135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pic>
        <p:nvPicPr>
          <p:cNvPr id="44041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-4763"/>
            <a:ext cx="11058525" cy="92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user\Desktop\proful dig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3884613"/>
            <a:ext cx="35401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3" name="AutoShape 2" descr="Imagini pentru group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0" y="1419225"/>
            <a:ext cx="3163888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54100" y="6457950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154322" y="840113"/>
          <a:ext cx="765893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050" y="1604963"/>
            <a:ext cx="1744663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938" y="4483100"/>
            <a:ext cx="29622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18986" y="3240971"/>
            <a:ext cx="124906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o-RO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ȘI...</a:t>
            </a:r>
            <a:endParaRPr 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Left Brace 9"/>
          <p:cNvSpPr/>
          <p:nvPr/>
        </p:nvSpPr>
        <p:spPr>
          <a:xfrm>
            <a:off x="8824913" y="1147763"/>
            <a:ext cx="369887" cy="5310187"/>
          </a:xfrm>
          <a:prstGeom prst="leftBrac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o-RO"/>
          </a:p>
        </p:txBody>
      </p:sp>
      <p:pic>
        <p:nvPicPr>
          <p:cNvPr id="45064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77800"/>
            <a:ext cx="1105852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58913" y="2574925"/>
            <a:ext cx="92741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o-RO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A2.2. </a:t>
            </a:r>
            <a:r>
              <a:rPr lang="ro-RO" altLang="en-US" sz="2400" b="1">
                <a:solidFill>
                  <a:srgbClr val="4F4F4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Elaborarea de resurse educaţionale deschise </a:t>
            </a:r>
            <a:endParaRPr lang="ro-RO" altLang="en-US" sz="2400" b="1">
              <a:solidFill>
                <a:srgbClr val="4F4F4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o-RO" altLang="en-US" sz="2400" b="1">
                <a:solidFill>
                  <a:srgbClr val="4F4F4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de alte resurse relevante </a:t>
            </a:r>
            <a:endParaRPr lang="ro-RO" altLang="en-US" sz="2400" b="1">
              <a:solidFill>
                <a:srgbClr val="4F4F4F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o-RO" altLang="en-US" sz="2400" b="1">
                <a:solidFill>
                  <a:srgbClr val="4F4F4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 sprijinirea aplicării la clasă a noilor programe școlare </a:t>
            </a:r>
            <a:endParaRPr lang="ro-RO" altLang="en-US" sz="24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4100" y="6329363"/>
            <a:ext cx="10083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CRED – Curriculum relevant, educație deschisă pentru toți – cod SMIS 118327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Proiect cofinanțat din Fondul Social European prin programul Operațional Sectorial Capital Uman 2014-2020 </a:t>
            </a:r>
            <a:endParaRPr lang="ro-R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3662</Words>
  <Application>WPS Presentation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Arial</vt:lpstr>
      <vt:lpstr>SimSun</vt:lpstr>
      <vt:lpstr>Wingdings</vt:lpstr>
      <vt:lpstr>Calibri</vt:lpstr>
      <vt:lpstr>Calibri Light</vt:lpstr>
      <vt:lpstr>Corbel</vt:lpstr>
      <vt:lpstr>Arial</vt:lpstr>
      <vt:lpstr>Corbel</vt:lpstr>
      <vt:lpstr>Goudy Old Style</vt:lpstr>
      <vt:lpstr>PMingLiU-ExtB</vt:lpstr>
      <vt:lpstr>Times New Roman</vt:lpstr>
      <vt:lpstr>Calibri</vt:lpstr>
      <vt:lpstr>Wingdings 3</vt:lpstr>
      <vt:lpstr>Symbol</vt:lpstr>
      <vt:lpstr>Microsoft YaHei</vt:lpstr>
      <vt:lpstr/>
      <vt:lpstr>Arial Unicode MS</vt:lpstr>
      <vt:lpstr>Segoe Print</vt:lpstr>
      <vt:lpstr>Office Theme</vt:lpstr>
      <vt:lpstr>„CURRICULUM RELEVANT,  EDUCAȚIE DESCHISĂ pentru toți” – CRED</vt:lpstr>
      <vt:lpstr>ROLUL CASEI CORPULUI DIDACTIC  ÎN IMPLEMENTAREA PROIECTULUI ,,CRED – CURRICULUM RELEVANT, EDUCAȚIE DESCHISĂ PENTRU TOȚI“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PREUNIVERSITARIA EDIȚIA XXX</dc:title>
  <dc:creator>Windows User</dc:creator>
  <cp:lastModifiedBy>Pripon-PC</cp:lastModifiedBy>
  <cp:revision>233</cp:revision>
  <dcterms:created xsi:type="dcterms:W3CDTF">2018-01-27T09:17:00Z</dcterms:created>
  <dcterms:modified xsi:type="dcterms:W3CDTF">2020-06-09T16:54:17Z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1033-11.2.0.9396</vt:lpwstr>
  </property>
</Properties>
</file>